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7" r:id="rId4"/>
    <p:sldId id="304" r:id="rId5"/>
    <p:sldId id="293" r:id="rId6"/>
    <p:sldId id="305" r:id="rId7"/>
    <p:sldId id="259" r:id="rId8"/>
    <p:sldId id="261" r:id="rId9"/>
    <p:sldId id="276" r:id="rId10"/>
    <p:sldId id="306" r:id="rId11"/>
    <p:sldId id="269" r:id="rId12"/>
    <p:sldId id="319" r:id="rId13"/>
    <p:sldId id="318" r:id="rId14"/>
    <p:sldId id="263" r:id="rId15"/>
    <p:sldId id="295" r:id="rId16"/>
    <p:sldId id="308" r:id="rId17"/>
    <p:sldId id="278" r:id="rId18"/>
    <p:sldId id="297" r:id="rId19"/>
    <p:sldId id="279" r:id="rId20"/>
    <p:sldId id="3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8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631E8-3073-4E6A-BD30-A51C929EDEF8}" v="1" dt="2023-12-18T22:36:52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IM RAMZY" userId="53a7a5c6b9c1bf40" providerId="LiveId" clId="{889631E8-3073-4E6A-BD30-A51C929EDEF8}"/>
    <pc:docChg chg="undo custSel addSld delSld modSld sldOrd">
      <pc:chgData name="KARIM RAMZY" userId="53a7a5c6b9c1bf40" providerId="LiveId" clId="{889631E8-3073-4E6A-BD30-A51C929EDEF8}" dt="2023-12-18T22:47:14.892" v="155" actId="20577"/>
      <pc:docMkLst>
        <pc:docMk/>
      </pc:docMkLst>
      <pc:sldChg chg="addSp delSp modSp mod setBg">
        <pc:chgData name="KARIM RAMZY" userId="53a7a5c6b9c1bf40" providerId="LiveId" clId="{889631E8-3073-4E6A-BD30-A51C929EDEF8}" dt="2023-12-18T22:40:41.625" v="122" actId="26606"/>
        <pc:sldMkLst>
          <pc:docMk/>
          <pc:sldMk cId="3232258786" sldId="257"/>
        </pc:sldMkLst>
        <pc:spChg chg="mo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3" creationId="{65595C22-D068-46B0-44C2-8CB7EE1DCF0D}"/>
          </ac:spMkLst>
        </pc:spChg>
        <pc:spChg chg="add del">
          <ac:chgData name="KARIM RAMZY" userId="53a7a5c6b9c1bf40" providerId="LiveId" clId="{889631E8-3073-4E6A-BD30-A51C929EDEF8}" dt="2023-12-18T22:40:14.586" v="113" actId="26606"/>
          <ac:spMkLst>
            <pc:docMk/>
            <pc:sldMk cId="3232258786" sldId="257"/>
            <ac:spMk id="10" creationId="{F13C74B1-5B17-4795-BED0-7140497B445A}"/>
          </ac:spMkLst>
        </pc:spChg>
        <pc:spChg chg="add del">
          <ac:chgData name="KARIM RAMZY" userId="53a7a5c6b9c1bf40" providerId="LiveId" clId="{889631E8-3073-4E6A-BD30-A51C929EDEF8}" dt="2023-12-18T22:40:14.586" v="113" actId="26606"/>
          <ac:spMkLst>
            <pc:docMk/>
            <pc:sldMk cId="3232258786" sldId="257"/>
            <ac:spMk id="12" creationId="{D4974D33-8DC5-464E-8C6D-BE58F0669C17}"/>
          </ac:spMkLst>
        </pc:spChg>
        <pc:spChg chg="add del">
          <ac:chgData name="KARIM RAMZY" userId="53a7a5c6b9c1bf40" providerId="LiveId" clId="{889631E8-3073-4E6A-BD30-A51C929EDEF8}" dt="2023-12-18T22:40:16.673" v="115" actId="26606"/>
          <ac:spMkLst>
            <pc:docMk/>
            <pc:sldMk cId="3232258786" sldId="257"/>
            <ac:spMk id="14" creationId="{D009D6D5-DAC2-4A8B-A17A-E206B9012D09}"/>
          </ac:spMkLst>
        </pc:spChg>
        <pc:spChg chg="add del">
          <ac:chgData name="KARIM RAMZY" userId="53a7a5c6b9c1bf40" providerId="LiveId" clId="{889631E8-3073-4E6A-BD30-A51C929EDEF8}" dt="2023-12-18T22:40:18.412" v="117" actId="26606"/>
          <ac:spMkLst>
            <pc:docMk/>
            <pc:sldMk cId="3232258786" sldId="257"/>
            <ac:spMk id="16" creationId="{9B6A81E7-2A43-4366-8431-1FA7A780A2E6}"/>
          </ac:spMkLst>
        </pc:spChg>
        <pc:spChg chg="add del">
          <ac:chgData name="KARIM RAMZY" userId="53a7a5c6b9c1bf40" providerId="LiveId" clId="{889631E8-3073-4E6A-BD30-A51C929EDEF8}" dt="2023-12-18T22:40:18.412" v="117" actId="26606"/>
          <ac:spMkLst>
            <pc:docMk/>
            <pc:sldMk cId="3232258786" sldId="257"/>
            <ac:spMk id="17" creationId="{D09B7001-6C15-47E8-8C3B-A6EB53C98D3A}"/>
          </ac:spMkLst>
        </pc:spChg>
        <pc:spChg chg="add del">
          <ac:chgData name="KARIM RAMZY" userId="53a7a5c6b9c1bf40" providerId="LiveId" clId="{889631E8-3073-4E6A-BD30-A51C929EDEF8}" dt="2023-12-18T22:40:18.412" v="117" actId="26606"/>
          <ac:spMkLst>
            <pc:docMk/>
            <pc:sldMk cId="3232258786" sldId="257"/>
            <ac:spMk id="18" creationId="{7D3D7337-C310-4B2B-BE2D-98E9D6EC0DC8}"/>
          </ac:spMkLst>
        </pc:spChg>
        <pc:spChg chg="add del">
          <ac:chgData name="KARIM RAMZY" userId="53a7a5c6b9c1bf40" providerId="LiveId" clId="{889631E8-3073-4E6A-BD30-A51C929EDEF8}" dt="2023-12-18T22:40:21.298" v="119" actId="26606"/>
          <ac:spMkLst>
            <pc:docMk/>
            <pc:sldMk cId="3232258786" sldId="257"/>
            <ac:spMk id="20" creationId="{D009D6D5-DAC2-4A8B-A17A-E206B9012D09}"/>
          </ac:spMkLst>
        </pc:spChg>
        <pc:spChg chg="add del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2" creationId="{04812C46-200A-4DEB-A05E-3ED6C68C2387}"/>
          </ac:spMkLst>
        </pc:spChg>
        <pc:spChg chg="add del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3" creationId="{D1EA859B-E555-4109-94F3-6700E046E008}"/>
          </ac:spMkLst>
        </pc:spChg>
        <pc:spChg chg="ad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28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0:41.625" v="122" actId="26606"/>
          <ac:spMkLst>
            <pc:docMk/>
            <pc:sldMk cId="3232258786" sldId="257"/>
            <ac:spMk id="30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0:41.625" v="122" actId="26606"/>
          <ac:picMkLst>
            <pc:docMk/>
            <pc:sldMk cId="3232258786" sldId="257"/>
            <ac:picMk id="5" creationId="{1B8F87D5-873B-30A3-A085-0D5338D51B39}"/>
          </ac:picMkLst>
        </pc:picChg>
      </pc:sldChg>
      <pc:sldChg chg="addSp delSp modSp mod setBg addAnim delAnim setClrOvrMap">
        <pc:chgData name="KARIM RAMZY" userId="53a7a5c6b9c1bf40" providerId="LiveId" clId="{889631E8-3073-4E6A-BD30-A51C929EDEF8}" dt="2023-12-18T22:47:14.892" v="155" actId="20577"/>
        <pc:sldMkLst>
          <pc:docMk/>
          <pc:sldMk cId="774544752" sldId="258"/>
        </pc:sldMkLst>
        <pc:spChg chg="mod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2" creationId="{E9C1163A-9AE8-95A7-B401-26847B094891}"/>
          </ac:spMkLst>
        </pc:spChg>
        <pc:spChg chg="mod">
          <ac:chgData name="KARIM RAMZY" userId="53a7a5c6b9c1bf40" providerId="LiveId" clId="{889631E8-3073-4E6A-BD30-A51C929EDEF8}" dt="2023-12-18T22:47:14.892" v="155" actId="20577"/>
          <ac:spMkLst>
            <pc:docMk/>
            <pc:sldMk cId="774544752" sldId="258"/>
            <ac:spMk id="3" creationId="{76101D8A-F841-6EFF-5DCB-02D46A3A32F5}"/>
          </ac:spMkLst>
        </pc:spChg>
        <pc:spChg chg="add del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14" creationId="{71B2258F-86CA-4D4D-8270-BC05FCDEBFB3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16" creationId="{E91DC736-0EF8-4F87-9146-EBF1D2EE4D3D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17" creationId="{097CD68E-23E3-4007-8847-CD0944C4F7BE}"/>
          </ac:spMkLst>
        </pc:spChg>
        <pc:spChg chg="add del">
          <ac:chgData name="KARIM RAMZY" userId="53a7a5c6b9c1bf40" providerId="LiveId" clId="{889631E8-3073-4E6A-BD30-A51C929EDEF8}" dt="2023-12-18T22:39:44.310" v="102" actId="26606"/>
          <ac:spMkLst>
            <pc:docMk/>
            <pc:sldMk cId="774544752" sldId="258"/>
            <ac:spMk id="19" creationId="{657F69E0-C4B0-4BEC-A689-4F8D877F05D4}"/>
          </ac:spMkLst>
        </pc:spChg>
        <pc:spChg chg="add del">
          <ac:chgData name="KARIM RAMZY" userId="53a7a5c6b9c1bf40" providerId="LiveId" clId="{889631E8-3073-4E6A-BD30-A51C929EDEF8}" dt="2023-12-18T22:39:44.310" v="102" actId="26606"/>
          <ac:spMkLst>
            <pc:docMk/>
            <pc:sldMk cId="774544752" sldId="258"/>
            <ac:spMk id="21" creationId="{9F6380B4-6A1C-481E-8408-B4E6C75B9B81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23" creationId="{AF2F604E-43BE-4DC3-B983-E071523364F8}"/>
          </ac:spMkLst>
        </pc:spChg>
        <pc:spChg chg="add del">
          <ac:chgData name="KARIM RAMZY" userId="53a7a5c6b9c1bf40" providerId="LiveId" clId="{889631E8-3073-4E6A-BD30-A51C929EDEF8}" dt="2023-12-18T22:39:54.261" v="106" actId="26606"/>
          <ac:spMkLst>
            <pc:docMk/>
            <pc:sldMk cId="774544752" sldId="258"/>
            <ac:spMk id="25" creationId="{08C9B587-E65E-4B52-B37C-ABEBB6E87928}"/>
          </ac:spMkLst>
        </pc:spChg>
        <pc:spChg chg="add del">
          <ac:chgData name="KARIM RAMZY" userId="53a7a5c6b9c1bf40" providerId="LiveId" clId="{889631E8-3073-4E6A-BD30-A51C929EDEF8}" dt="2023-12-18T22:39:57.099" v="110" actId="26606"/>
          <ac:spMkLst>
            <pc:docMk/>
            <pc:sldMk cId="774544752" sldId="258"/>
            <ac:spMk id="27" creationId="{C1DD1A8A-57D5-4A81-AD04-532B043C5611}"/>
          </ac:spMkLst>
        </pc:spChg>
        <pc:spChg chg="add del">
          <ac:chgData name="KARIM RAMZY" userId="53a7a5c6b9c1bf40" providerId="LiveId" clId="{889631E8-3073-4E6A-BD30-A51C929EDEF8}" dt="2023-12-18T22:39:57.099" v="110" actId="26606"/>
          <ac:spMkLst>
            <pc:docMk/>
            <pc:sldMk cId="774544752" sldId="258"/>
            <ac:spMk id="28" creationId="{007891EC-4501-44ED-A8C8-B11B6DB767AB}"/>
          </ac:spMkLst>
        </pc:spChg>
        <pc:spChg chg="add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30" creationId="{657F69E0-C4B0-4BEC-A689-4F8D877F05D4}"/>
          </ac:spMkLst>
        </pc:spChg>
        <pc:spChg chg="add">
          <ac:chgData name="KARIM RAMZY" userId="53a7a5c6b9c1bf40" providerId="LiveId" clId="{889631E8-3073-4E6A-BD30-A51C929EDEF8}" dt="2023-12-18T22:39:57.121" v="111" actId="26606"/>
          <ac:spMkLst>
            <pc:docMk/>
            <pc:sldMk cId="774544752" sldId="258"/>
            <ac:spMk id="31" creationId="{9F6380B4-6A1C-481E-8408-B4E6C75B9B81}"/>
          </ac:spMkLst>
        </pc:spChg>
        <pc:picChg chg="mod">
          <ac:chgData name="KARIM RAMZY" userId="53a7a5c6b9c1bf40" providerId="LiveId" clId="{889631E8-3073-4E6A-BD30-A51C929EDEF8}" dt="2023-12-18T22:39:57.121" v="111" actId="26606"/>
          <ac:picMkLst>
            <pc:docMk/>
            <pc:sldMk cId="774544752" sldId="258"/>
            <ac:picMk id="9" creationId="{FEE65AD6-AC87-19E4-EB33-5B0F4CC3567C}"/>
          </ac:picMkLst>
        </pc:picChg>
      </pc:sldChg>
      <pc:sldChg chg="addSp delSp modSp mod setBg addAnim delAnim">
        <pc:chgData name="KARIM RAMZY" userId="53a7a5c6b9c1bf40" providerId="LiveId" clId="{889631E8-3073-4E6A-BD30-A51C929EDEF8}" dt="2023-12-18T22:42:12.973" v="135" actId="26606"/>
        <pc:sldMkLst>
          <pc:docMk/>
          <pc:sldMk cId="3498364723" sldId="276"/>
        </pc:sldMkLst>
        <pc:spChg chg="mod or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" creationId="{69229090-C095-BE73-A557-299A2481F924}"/>
          </ac:spMkLst>
        </pc:spChg>
        <pc:spChg chg="add del">
          <ac:chgData name="KARIM RAMZY" userId="53a7a5c6b9c1bf40" providerId="LiveId" clId="{889631E8-3073-4E6A-BD30-A51C929EDEF8}" dt="2023-12-18T22:41:46.531" v="128" actId="26606"/>
          <ac:spMkLst>
            <pc:docMk/>
            <pc:sldMk cId="3498364723" sldId="276"/>
            <ac:spMk id="9" creationId="{9B7AD9F6-8CE7-4299-8FC6-328F4DCD3FF9}"/>
          </ac:spMkLst>
        </pc:spChg>
        <pc:spChg chg="add del">
          <ac:chgData name="KARIM RAMZY" userId="53a7a5c6b9c1bf40" providerId="LiveId" clId="{889631E8-3073-4E6A-BD30-A51C929EDEF8}" dt="2023-12-18T22:41:46.531" v="128" actId="26606"/>
          <ac:spMkLst>
            <pc:docMk/>
            <pc:sldMk cId="3498364723" sldId="276"/>
            <ac:spMk id="11" creationId="{F49775AF-8896-43EE-92C6-83497D6DC56F}"/>
          </ac:spMkLst>
        </pc:spChg>
        <pc:spChg chg="add del">
          <ac:chgData name="KARIM RAMZY" userId="53a7a5c6b9c1bf40" providerId="LiveId" clId="{889631E8-3073-4E6A-BD30-A51C929EDEF8}" dt="2023-12-18T22:41:51.570" v="130" actId="26606"/>
          <ac:spMkLst>
            <pc:docMk/>
            <pc:sldMk cId="3498364723" sldId="276"/>
            <ac:spMk id="13" creationId="{D4771268-CB57-404A-9271-370EB28F6090}"/>
          </ac:spMkLst>
        </pc:spChg>
        <pc:spChg chg="add del">
          <ac:chgData name="KARIM RAMZY" userId="53a7a5c6b9c1bf40" providerId="LiveId" clId="{889631E8-3073-4E6A-BD30-A51C929EDEF8}" dt="2023-12-18T22:41:57.698" v="132" actId="26606"/>
          <ac:spMkLst>
            <pc:docMk/>
            <pc:sldMk cId="3498364723" sldId="276"/>
            <ac:spMk id="15" creationId="{47942995-B07F-4636-9A06-C6A104B260A8}"/>
          </ac:spMkLst>
        </pc:spChg>
        <pc:spChg chg="add del">
          <ac:chgData name="KARIM RAMZY" userId="53a7a5c6b9c1bf40" providerId="LiveId" clId="{889631E8-3073-4E6A-BD30-A51C929EDEF8}" dt="2023-12-18T22:41:57.698" v="132" actId="26606"/>
          <ac:spMkLst>
            <pc:docMk/>
            <pc:sldMk cId="3498364723" sldId="276"/>
            <ac:spMk id="16" creationId="{B81933D1-5615-42C7-9C0B-4EB7105CCE2D}"/>
          </ac:spMkLst>
        </pc:spChg>
        <pc:spChg chg="add del">
          <ac:chgData name="KARIM RAMZY" userId="53a7a5c6b9c1bf40" providerId="LiveId" clId="{889631E8-3073-4E6A-BD30-A51C929EDEF8}" dt="2023-12-18T22:41:57.698" v="132" actId="26606"/>
          <ac:spMkLst>
            <pc:docMk/>
            <pc:sldMk cId="3498364723" sldId="276"/>
            <ac:spMk id="18" creationId="{19C9EAEA-39D0-4B0E-A0EB-51E7B26740B1}"/>
          </ac:spMkLst>
        </pc:spChg>
        <pc:spChg chg="add del">
          <ac:chgData name="KARIM RAMZY" userId="53a7a5c6b9c1bf40" providerId="LiveId" clId="{889631E8-3073-4E6A-BD30-A51C929EDEF8}" dt="2023-12-18T22:42:12.958" v="134" actId="26606"/>
          <ac:spMkLst>
            <pc:docMk/>
            <pc:sldMk cId="3498364723" sldId="276"/>
            <ac:spMk id="21" creationId="{37C89E4B-3C9F-44B9-8B86-D9E3D112D8EC}"/>
          </ac:spMkLst>
        </pc:spChg>
        <pc:spChg chg="ad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5" creationId="{47942995-B07F-4636-9A06-C6A104B260A8}"/>
          </ac:spMkLst>
        </pc:spChg>
        <pc:spChg chg="ad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8" creationId="{B81933D1-5615-42C7-9C0B-4EB7105CCE2D}"/>
          </ac:spMkLst>
        </pc:spChg>
        <pc:spChg chg="add">
          <ac:chgData name="KARIM RAMZY" userId="53a7a5c6b9c1bf40" providerId="LiveId" clId="{889631E8-3073-4E6A-BD30-A51C929EDEF8}" dt="2023-12-18T22:42:12.973" v="135" actId="26606"/>
          <ac:spMkLst>
            <pc:docMk/>
            <pc:sldMk cId="3498364723" sldId="276"/>
            <ac:spMk id="29" creationId="{19C9EAEA-39D0-4B0E-A0EB-51E7B26740B1}"/>
          </ac:spMkLst>
        </pc:spChg>
        <pc:grpChg chg="add del">
          <ac:chgData name="KARIM RAMZY" userId="53a7a5c6b9c1bf40" providerId="LiveId" clId="{889631E8-3073-4E6A-BD30-A51C929EDEF8}" dt="2023-12-18T22:41:57.698" v="132" actId="26606"/>
          <ac:grpSpMkLst>
            <pc:docMk/>
            <pc:sldMk cId="3498364723" sldId="276"/>
            <ac:grpSpMk id="17" creationId="{032D8612-31EB-44CF-A1D0-14FD4C705424}"/>
          </ac:grpSpMkLst>
        </pc:grpChg>
        <pc:grpChg chg="add">
          <ac:chgData name="KARIM RAMZY" userId="53a7a5c6b9c1bf40" providerId="LiveId" clId="{889631E8-3073-4E6A-BD30-A51C929EDEF8}" dt="2023-12-18T22:42:12.973" v="135" actId="26606"/>
          <ac:grpSpMkLst>
            <pc:docMk/>
            <pc:sldMk cId="3498364723" sldId="276"/>
            <ac:grpSpMk id="26" creationId="{032D8612-31EB-44CF-A1D0-14FD4C705424}"/>
          </ac:grpSpMkLst>
        </pc:grpChg>
        <pc:picChg chg="mod">
          <ac:chgData name="KARIM RAMZY" userId="53a7a5c6b9c1bf40" providerId="LiveId" clId="{889631E8-3073-4E6A-BD30-A51C929EDEF8}" dt="2023-12-18T22:42:12.973" v="135" actId="26606"/>
          <ac:picMkLst>
            <pc:docMk/>
            <pc:sldMk cId="3498364723" sldId="276"/>
            <ac:picMk id="4" creationId="{14DF0144-8D74-F48B-2A51-06B160DCC8F0}"/>
          </ac:picMkLst>
        </pc:picChg>
        <pc:cxnChg chg="add del">
          <ac:chgData name="KARIM RAMZY" userId="53a7a5c6b9c1bf40" providerId="LiveId" clId="{889631E8-3073-4E6A-BD30-A51C929EDEF8}" dt="2023-12-18T22:42:12.958" v="134" actId="26606"/>
          <ac:cxnSpMkLst>
            <pc:docMk/>
            <pc:sldMk cId="3498364723" sldId="276"/>
            <ac:cxnSpMk id="22" creationId="{AA2EAA10-076F-46BD-8F0F-B9A2FB77A85C}"/>
          </ac:cxnSpMkLst>
        </pc:cxnChg>
        <pc:cxnChg chg="add del">
          <ac:chgData name="KARIM RAMZY" userId="53a7a5c6b9c1bf40" providerId="LiveId" clId="{889631E8-3073-4E6A-BD30-A51C929EDEF8}" dt="2023-12-18T22:42:12.958" v="134" actId="26606"/>
          <ac:cxnSpMkLst>
            <pc:docMk/>
            <pc:sldMk cId="3498364723" sldId="276"/>
            <ac:cxnSpMk id="23" creationId="{D891E407-403B-4764-86C9-33A56D3BCAA3}"/>
          </ac:cxnSpMkLst>
        </pc:cxnChg>
      </pc:sldChg>
      <pc:sldChg chg="addSp delSp modSp mod">
        <pc:chgData name="KARIM RAMZY" userId="53a7a5c6b9c1bf40" providerId="LiveId" clId="{889631E8-3073-4E6A-BD30-A51C929EDEF8}" dt="2023-12-18T22:40:51.278" v="124" actId="26606"/>
        <pc:sldMkLst>
          <pc:docMk/>
          <pc:sldMk cId="1884209687" sldId="293"/>
        </pc:sldMkLst>
        <pc:spChg chg="mo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2" creationId="{F1F171E2-971E-9C1E-1B2E-070C731B3D9D}"/>
          </ac:spMkLst>
        </pc:spChg>
        <pc:spChg chg="mo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3" creationId="{14EA7D76-9AC9-FCC1-9B54-9DC4BC7743EB}"/>
          </ac:spMkLst>
        </pc:spChg>
        <pc:spChg chg="del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9" creationId="{9F7D5CDA-D291-4307-BF55-1381FED29634}"/>
          </ac:spMkLst>
        </pc:spChg>
        <pc:spChg chg="del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11" creationId="{59B296B9-C5A5-4E4F-9B60-C907B5F1466C}"/>
          </ac:spMkLst>
        </pc:spChg>
        <pc:spChg chg="del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13" creationId="{D0300FD3-5AF1-6305-15FA-9078072672E2}"/>
          </ac:spMkLst>
        </pc:spChg>
        <pc:spChg chg="ad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18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0:51.278" v="124" actId="26606"/>
          <ac:spMkLst>
            <pc:docMk/>
            <pc:sldMk cId="1884209687" sldId="293"/>
            <ac:spMk id="20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0:51.278" v="124" actId="26606"/>
          <ac:picMkLst>
            <pc:docMk/>
            <pc:sldMk cId="1884209687" sldId="293"/>
            <ac:picMk id="5" creationId="{3465CEC2-76E1-FC60-8EB5-4DDAB9FFFF1E}"/>
          </ac:picMkLst>
        </pc:picChg>
      </pc:sldChg>
      <pc:sldChg chg="addSp delSp modSp mod setBg">
        <pc:chgData name="KARIM RAMZY" userId="53a7a5c6b9c1bf40" providerId="LiveId" clId="{889631E8-3073-4E6A-BD30-A51C929EDEF8}" dt="2023-12-18T22:45:36.877" v="147" actId="26606"/>
        <pc:sldMkLst>
          <pc:docMk/>
          <pc:sldMk cId="1302618872" sldId="297"/>
        </pc:sldMkLst>
        <pc:spChg chg="mod">
          <ac:chgData name="KARIM RAMZY" userId="53a7a5c6b9c1bf40" providerId="LiveId" clId="{889631E8-3073-4E6A-BD30-A51C929EDEF8}" dt="2023-12-18T22:45:36.877" v="147" actId="26606"/>
          <ac:spMkLst>
            <pc:docMk/>
            <pc:sldMk cId="1302618872" sldId="297"/>
            <ac:spMk id="2" creationId="{F1B46606-1199-1419-13BE-F9A39F886B05}"/>
          </ac:spMkLst>
        </pc:spChg>
        <pc:spChg chg="add del">
          <ac:chgData name="KARIM RAMZY" userId="53a7a5c6b9c1bf40" providerId="LiveId" clId="{889631E8-3073-4E6A-BD30-A51C929EDEF8}" dt="2023-12-18T22:45:29.429" v="144" actId="26606"/>
          <ac:spMkLst>
            <pc:docMk/>
            <pc:sldMk cId="1302618872" sldId="297"/>
            <ac:spMk id="11" creationId="{1D63C574-BFD2-41A1-A567-B0C3CC7FDD4F}"/>
          </ac:spMkLst>
        </pc:spChg>
        <pc:spChg chg="add del">
          <ac:chgData name="KARIM RAMZY" userId="53a7a5c6b9c1bf40" providerId="LiveId" clId="{889631E8-3073-4E6A-BD30-A51C929EDEF8}" dt="2023-12-18T22:45:36.783" v="146" actId="26606"/>
          <ac:spMkLst>
            <pc:docMk/>
            <pc:sldMk cId="1302618872" sldId="297"/>
            <ac:spMk id="12" creationId="{B50AB553-2A96-4A92-96F2-93548E096954}"/>
          </ac:spMkLst>
        </pc:spChg>
        <pc:spChg chg="add del">
          <ac:chgData name="KARIM RAMZY" userId="53a7a5c6b9c1bf40" providerId="LiveId" clId="{889631E8-3073-4E6A-BD30-A51C929EDEF8}" dt="2023-12-18T22:45:29.429" v="144" actId="26606"/>
          <ac:spMkLst>
            <pc:docMk/>
            <pc:sldMk cId="1302618872" sldId="297"/>
            <ac:spMk id="13" creationId="{E2A46BAB-8C31-42B2-90E8-B26DD3E81D37}"/>
          </ac:spMkLst>
        </pc:spChg>
        <pc:spChg chg="add">
          <ac:chgData name="KARIM RAMZY" userId="53a7a5c6b9c1bf40" providerId="LiveId" clId="{889631E8-3073-4E6A-BD30-A51C929EDEF8}" dt="2023-12-18T22:45:36.877" v="147" actId="26606"/>
          <ac:spMkLst>
            <pc:docMk/>
            <pc:sldMk cId="1302618872" sldId="297"/>
            <ac:spMk id="14" creationId="{2E442304-DDBD-4F7B-8017-36BCC863FB40}"/>
          </ac:spMkLst>
        </pc:spChg>
        <pc:spChg chg="add">
          <ac:chgData name="KARIM RAMZY" userId="53a7a5c6b9c1bf40" providerId="LiveId" clId="{889631E8-3073-4E6A-BD30-A51C929EDEF8}" dt="2023-12-18T22:45:36.877" v="147" actId="26606"/>
          <ac:spMkLst>
            <pc:docMk/>
            <pc:sldMk cId="1302618872" sldId="297"/>
            <ac:spMk id="16" creationId="{5E107275-3853-46FD-A241-DE4355A42675}"/>
          </ac:spMkLst>
        </pc:spChg>
        <pc:grpChg chg="add del">
          <ac:chgData name="KARIM RAMZY" userId="53a7a5c6b9c1bf40" providerId="LiveId" clId="{889631E8-3073-4E6A-BD30-A51C929EDEF8}" dt="2023-12-18T22:45:29.429" v="144" actId="26606"/>
          <ac:grpSpMkLst>
            <pc:docMk/>
            <pc:sldMk cId="1302618872" sldId="297"/>
            <ac:grpSpMk id="15" creationId="{B3F7A3C7-0737-4E57-B30E-8EEFE638B401}"/>
          </ac:grpSpMkLst>
        </pc:grpChg>
        <pc:grpChg chg="add del">
          <ac:chgData name="KARIM RAMZY" userId="53a7a5c6b9c1bf40" providerId="LiveId" clId="{889631E8-3073-4E6A-BD30-A51C929EDEF8}" dt="2023-12-18T22:45:29.429" v="144" actId="26606"/>
          <ac:grpSpMkLst>
            <pc:docMk/>
            <pc:sldMk cId="1302618872" sldId="297"/>
            <ac:grpSpMk id="19" creationId="{43F5E015-E085-4624-B431-B42414448684}"/>
          </ac:grpSpMkLst>
        </pc:grpChg>
        <pc:graphicFrameChg chg="mod modGraphic">
          <ac:chgData name="KARIM RAMZY" userId="53a7a5c6b9c1bf40" providerId="LiveId" clId="{889631E8-3073-4E6A-BD30-A51C929EDEF8}" dt="2023-12-18T22:45:36.877" v="147" actId="26606"/>
          <ac:graphicFrameMkLst>
            <pc:docMk/>
            <pc:sldMk cId="1302618872" sldId="297"/>
            <ac:graphicFrameMk id="6" creationId="{7486D055-1404-2E29-9B10-571932FF6635}"/>
          </ac:graphicFrameMkLst>
        </pc:graphicFrameChg>
        <pc:picChg chg="add del">
          <ac:chgData name="KARIM RAMZY" userId="53a7a5c6b9c1bf40" providerId="LiveId" clId="{889631E8-3073-4E6A-BD30-A51C929EDEF8}" dt="2023-12-18T22:45:36.783" v="146" actId="26606"/>
          <ac:picMkLst>
            <pc:docMk/>
            <pc:sldMk cId="1302618872" sldId="297"/>
            <ac:picMk id="8" creationId="{F77F0691-C538-9703-DD36-C6DB7808DB64}"/>
          </ac:picMkLst>
        </pc:picChg>
      </pc:sldChg>
      <pc:sldChg chg="addSp delSp modSp mod setBg">
        <pc:chgData name="KARIM RAMZY" userId="53a7a5c6b9c1bf40" providerId="LiveId" clId="{889631E8-3073-4E6A-BD30-A51C929EDEF8}" dt="2023-12-18T22:40:46.131" v="123" actId="26606"/>
        <pc:sldMkLst>
          <pc:docMk/>
          <pc:sldMk cId="705390312" sldId="304"/>
        </pc:sldMkLst>
        <pc:spChg chg="mo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3" creationId="{65595C22-D068-46B0-44C2-8CB7EE1DCF0D}"/>
          </ac:spMkLst>
        </pc:spChg>
        <pc:spChg chg="add del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0" creationId="{04812C46-200A-4DEB-A05E-3ED6C68C2387}"/>
          </ac:spMkLst>
        </pc:spChg>
        <pc:spChg chg="add del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2" creationId="{D1EA859B-E555-4109-94F3-6700E046E008}"/>
          </ac:spMkLst>
        </pc:spChg>
        <pc:spChg chg="ad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7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0:46.131" v="123" actId="26606"/>
          <ac:spMkLst>
            <pc:docMk/>
            <pc:sldMk cId="705390312" sldId="304"/>
            <ac:spMk id="19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0:46.131" v="123" actId="26606"/>
          <ac:picMkLst>
            <pc:docMk/>
            <pc:sldMk cId="705390312" sldId="304"/>
            <ac:picMk id="5" creationId="{1B8F87D5-873B-30A3-A085-0D5338D51B39}"/>
          </ac:picMkLst>
        </pc:picChg>
      </pc:sldChg>
      <pc:sldChg chg="addSp modSp mod setBg">
        <pc:chgData name="KARIM RAMZY" userId="53a7a5c6b9c1bf40" providerId="LiveId" clId="{889631E8-3073-4E6A-BD30-A51C929EDEF8}" dt="2023-12-18T22:41:13.584" v="125" actId="26606"/>
        <pc:sldMkLst>
          <pc:docMk/>
          <pc:sldMk cId="838407515" sldId="305"/>
        </pc:sldMkLst>
        <pc:spChg chg="mo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3" creationId="{65595C22-D068-46B0-44C2-8CB7EE1DCF0D}"/>
          </ac:spMkLst>
        </pc:spChg>
        <pc:spChg chg="ad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10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1:13.584" v="125" actId="26606"/>
          <ac:spMkLst>
            <pc:docMk/>
            <pc:sldMk cId="838407515" sldId="305"/>
            <ac:spMk id="12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1:13.584" v="125" actId="26606"/>
          <ac:picMkLst>
            <pc:docMk/>
            <pc:sldMk cId="838407515" sldId="305"/>
            <ac:picMk id="5" creationId="{1B8F87D5-873B-30A3-A085-0D5338D51B39}"/>
          </ac:picMkLst>
        </pc:picChg>
      </pc:sldChg>
      <pc:sldChg chg="addSp modSp mod setBg">
        <pc:chgData name="KARIM RAMZY" userId="53a7a5c6b9c1bf40" providerId="LiveId" clId="{889631E8-3073-4E6A-BD30-A51C929EDEF8}" dt="2023-12-18T22:43:08.468" v="140" actId="26606"/>
        <pc:sldMkLst>
          <pc:docMk/>
          <pc:sldMk cId="2051012552" sldId="306"/>
        </pc:sldMkLst>
        <pc:spChg chg="mo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3" creationId="{65595C22-D068-46B0-44C2-8CB7EE1DCF0D}"/>
          </ac:spMkLst>
        </pc:spChg>
        <pc:spChg chg="ad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10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3:08.468" v="140" actId="26606"/>
          <ac:spMkLst>
            <pc:docMk/>
            <pc:sldMk cId="2051012552" sldId="306"/>
            <ac:spMk id="12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3:08.468" v="140" actId="26606"/>
          <ac:picMkLst>
            <pc:docMk/>
            <pc:sldMk cId="2051012552" sldId="306"/>
            <ac:picMk id="5" creationId="{1B8F87D5-873B-30A3-A085-0D5338D51B39}"/>
          </ac:picMkLst>
        </pc:picChg>
      </pc:sldChg>
      <pc:sldChg chg="addSp modSp mod setBg">
        <pc:chgData name="KARIM RAMZY" userId="53a7a5c6b9c1bf40" providerId="LiveId" clId="{889631E8-3073-4E6A-BD30-A51C929EDEF8}" dt="2023-12-18T22:45:06.261" v="142" actId="26606"/>
        <pc:sldMkLst>
          <pc:docMk/>
          <pc:sldMk cId="565944578" sldId="308"/>
        </pc:sldMkLst>
        <pc:spChg chg="mo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2" creationId="{6DAABCE8-E7DF-3EEF-517D-D62C48B74C5A}"/>
          </ac:spMkLst>
        </pc:spChg>
        <pc:spChg chg="mo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3" creationId="{65595C22-D068-46B0-44C2-8CB7EE1DCF0D}"/>
          </ac:spMkLst>
        </pc:spChg>
        <pc:spChg chg="ad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10" creationId="{2C61293E-6EBE-43EF-A52C-9BEBFD7679D4}"/>
          </ac:spMkLst>
        </pc:spChg>
        <pc:spChg chg="add">
          <ac:chgData name="KARIM RAMZY" userId="53a7a5c6b9c1bf40" providerId="LiveId" clId="{889631E8-3073-4E6A-BD30-A51C929EDEF8}" dt="2023-12-18T22:45:06.261" v="142" actId="26606"/>
          <ac:spMkLst>
            <pc:docMk/>
            <pc:sldMk cId="565944578" sldId="308"/>
            <ac:spMk id="12" creationId="{21540236-BFD5-4A9D-8840-4703E7F76825}"/>
          </ac:spMkLst>
        </pc:spChg>
        <pc:picChg chg="mod ord">
          <ac:chgData name="KARIM RAMZY" userId="53a7a5c6b9c1bf40" providerId="LiveId" clId="{889631E8-3073-4E6A-BD30-A51C929EDEF8}" dt="2023-12-18T22:45:06.261" v="142" actId="26606"/>
          <ac:picMkLst>
            <pc:docMk/>
            <pc:sldMk cId="565944578" sldId="308"/>
            <ac:picMk id="5" creationId="{1B8F87D5-873B-30A3-A085-0D5338D51B39}"/>
          </ac:picMkLst>
        </pc:picChg>
      </pc:sldChg>
      <pc:sldChg chg="addSp delSp modSp mod setBg">
        <pc:chgData name="KARIM RAMZY" userId="53a7a5c6b9c1bf40" providerId="LiveId" clId="{889631E8-3073-4E6A-BD30-A51C929EDEF8}" dt="2023-12-18T22:46:17.283" v="151" actId="255"/>
        <pc:sldMkLst>
          <pc:docMk/>
          <pc:sldMk cId="1955465312" sldId="312"/>
        </pc:sldMkLst>
        <pc:spChg chg="mod ord">
          <ac:chgData name="KARIM RAMZY" userId="53a7a5c6b9c1bf40" providerId="LiveId" clId="{889631E8-3073-4E6A-BD30-A51C929EDEF8}" dt="2023-12-18T22:46:17.283" v="151" actId="255"/>
          <ac:spMkLst>
            <pc:docMk/>
            <pc:sldMk cId="1955465312" sldId="312"/>
            <ac:spMk id="3" creationId="{D82E404C-D468-8C31-71C5-C965CF3FA786}"/>
          </ac:spMkLst>
        </pc:spChg>
        <pc:spChg chg="add del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10" creationId="{EDDBB197-D710-4A4F-A9CA-FD2177498BE8}"/>
          </ac:spMkLst>
        </pc:spChg>
        <pc:spChg chg="add del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12" creationId="{975D1CFA-2CDB-4B64-BD9F-85744E8DA12F}"/>
          </ac:spMkLst>
        </pc:spChg>
        <pc:spChg chg="add del">
          <ac:chgData name="KARIM RAMZY" userId="53a7a5c6b9c1bf40" providerId="LiveId" clId="{889631E8-3073-4E6A-BD30-A51C929EDEF8}" dt="2023-12-18T22:46:06.627" v="149" actId="26606"/>
          <ac:spMkLst>
            <pc:docMk/>
            <pc:sldMk cId="1955465312" sldId="312"/>
            <ac:spMk id="23" creationId="{7B831B6F-405A-4B47-B9BB-5CA88F285844}"/>
          </ac:spMkLst>
        </pc:spChg>
        <pc:spChg chg="add del">
          <ac:chgData name="KARIM RAMZY" userId="53a7a5c6b9c1bf40" providerId="LiveId" clId="{889631E8-3073-4E6A-BD30-A51C929EDEF8}" dt="2023-12-18T22:46:06.627" v="149" actId="26606"/>
          <ac:spMkLst>
            <pc:docMk/>
            <pc:sldMk cId="1955465312" sldId="312"/>
            <ac:spMk id="25" creationId="{953EE71A-6488-4203-A7C4-77102FD0DCCA}"/>
          </ac:spMkLst>
        </pc:spChg>
        <pc:spChg chg="add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27" creationId="{8F451A30-466B-4996-9BA5-CD6ABCC6D558}"/>
          </ac:spMkLst>
        </pc:spChg>
        <pc:spChg chg="add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28" creationId="{9D25F302-27C5-414F-97F8-6EA0A6C028BA}"/>
          </ac:spMkLst>
        </pc:spChg>
        <pc:spChg chg="add">
          <ac:chgData name="KARIM RAMZY" userId="53a7a5c6b9c1bf40" providerId="LiveId" clId="{889631E8-3073-4E6A-BD30-A51C929EDEF8}" dt="2023-12-18T22:46:06.642" v="150" actId="26606"/>
          <ac:spMkLst>
            <pc:docMk/>
            <pc:sldMk cId="1955465312" sldId="312"/>
            <ac:spMk id="29" creationId="{830A36F8-48C2-4842-A87B-8CE8DF4E7FD2}"/>
          </ac:spMkLst>
        </pc:spChg>
        <pc:grpChg chg="add del">
          <ac:chgData name="KARIM RAMZY" userId="53a7a5c6b9c1bf40" providerId="LiveId" clId="{889631E8-3073-4E6A-BD30-A51C929EDEF8}" dt="2023-12-18T22:46:06.642" v="150" actId="26606"/>
          <ac:grpSpMkLst>
            <pc:docMk/>
            <pc:sldMk cId="1955465312" sldId="312"/>
            <ac:grpSpMk id="14" creationId="{25EE5136-01F1-466C-962D-BA9B4C6757AA}"/>
          </ac:grpSpMkLst>
        </pc:grpChg>
        <pc:picChg chg="add mod">
          <ac:chgData name="KARIM RAMZY" userId="53a7a5c6b9c1bf40" providerId="LiveId" clId="{889631E8-3073-4E6A-BD30-A51C929EDEF8}" dt="2023-12-18T22:46:06.642" v="150" actId="26606"/>
          <ac:picMkLst>
            <pc:docMk/>
            <pc:sldMk cId="1955465312" sldId="312"/>
            <ac:picMk id="7" creationId="{D92840FB-557C-07BC-E248-F84B5D0A41FC}"/>
          </ac:picMkLst>
        </pc:picChg>
      </pc:sldChg>
      <pc:sldChg chg="delSp add del ord setBg delDesignElem">
        <pc:chgData name="KARIM RAMZY" userId="53a7a5c6b9c1bf40" providerId="LiveId" clId="{889631E8-3073-4E6A-BD30-A51C929EDEF8}" dt="2023-12-18T22:43:13.491" v="141" actId="2696"/>
        <pc:sldMkLst>
          <pc:docMk/>
          <pc:sldMk cId="3150225461" sldId="320"/>
        </pc:sldMkLst>
        <pc:spChg chg="del">
          <ac:chgData name="KARIM RAMZY" userId="53a7a5c6b9c1bf40" providerId="LiveId" clId="{889631E8-3073-4E6A-BD30-A51C929EDEF8}" dt="2023-12-18T22:42:41.554" v="137"/>
          <ac:spMkLst>
            <pc:docMk/>
            <pc:sldMk cId="3150225461" sldId="320"/>
            <ac:spMk id="10" creationId="{2C61293E-6EBE-43EF-A52C-9BEBFD7679D4}"/>
          </ac:spMkLst>
        </pc:spChg>
        <pc:spChg chg="del">
          <ac:chgData name="KARIM RAMZY" userId="53a7a5c6b9c1bf40" providerId="LiveId" clId="{889631E8-3073-4E6A-BD30-A51C929EDEF8}" dt="2023-12-18T22:42:41.554" v="137"/>
          <ac:spMkLst>
            <pc:docMk/>
            <pc:sldMk cId="3150225461" sldId="320"/>
            <ac:spMk id="12" creationId="{21540236-BFD5-4A9D-8840-4703E7F7682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image" Target="../media/image2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D175A8-3EA2-4E9F-84A3-02A33EB9A5FA}" type="doc">
      <dgm:prSet loTypeId="urn:microsoft.com/office/officeart/2005/8/layout/bList2" loCatId="list" qsTypeId="urn:microsoft.com/office/officeart/2005/8/quickstyle/simple1" qsCatId="simple" csTypeId="urn:microsoft.com/office/officeart/2005/8/colors/colorful1" csCatId="colorful" phldr="1"/>
      <dgm:spPr/>
    </dgm:pt>
    <dgm:pt modelId="{D5C7F78B-419F-4C27-93FB-236920E53B5C}">
      <dgm:prSet phldrT="[Text]" custT="1"/>
      <dgm:spPr/>
      <dgm:t>
        <a:bodyPr/>
        <a:lstStyle/>
        <a:p>
          <a:r>
            <a:rPr lang="en-US" sz="1400" dirty="0">
              <a:solidFill>
                <a:srgbClr val="FFFFFF"/>
              </a:solidFill>
            </a:rPr>
            <a:t>Ashraf </a:t>
          </a:r>
          <a:r>
            <a:rPr lang="en-US" sz="1400" dirty="0" err="1">
              <a:solidFill>
                <a:srgbClr val="FFFFFF"/>
              </a:solidFill>
            </a:rPr>
            <a:t>Abdulkhaliq</a:t>
          </a:r>
          <a:r>
            <a:rPr lang="en-US" sz="1400" dirty="0">
              <a:solidFill>
                <a:srgbClr val="FFFFFF"/>
              </a:solidFill>
            </a:rPr>
            <a:t> </a:t>
          </a:r>
          <a:r>
            <a:rPr lang="en-US" sz="1400" dirty="0" err="1">
              <a:solidFill>
                <a:srgbClr val="FFFFFF"/>
              </a:solidFill>
            </a:rPr>
            <a:t>adafadfadf</a:t>
          </a:r>
          <a:endParaRPr lang="en-US" sz="1400" dirty="0">
            <a:solidFill>
              <a:srgbClr val="FFFFFF"/>
            </a:solidFill>
          </a:endParaRPr>
        </a:p>
        <a:p>
          <a:r>
            <a:rPr lang="en-US"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r>
            <a:rPr lang="en-US" sz="1200" dirty="0">
              <a:solidFill>
                <a:srgbClr val="FFFFFF"/>
              </a:solidFill>
            </a:rPr>
            <a:t> </a:t>
          </a:r>
          <a:endParaRPr lang="en-US" sz="1200" dirty="0"/>
        </a:p>
      </dgm:t>
    </dgm:pt>
    <dgm:pt modelId="{8776688B-505F-44CC-B656-EBB00B93A258}" type="parTrans" cxnId="{70841347-B008-4BF3-A9A7-D20A1DC12551}">
      <dgm:prSet/>
      <dgm:spPr/>
      <dgm:t>
        <a:bodyPr/>
        <a:lstStyle/>
        <a:p>
          <a:endParaRPr lang="en-US"/>
        </a:p>
      </dgm:t>
    </dgm:pt>
    <dgm:pt modelId="{30517E40-7123-45DA-80B5-5314223C7C6E}" type="sibTrans" cxnId="{70841347-B008-4BF3-A9A7-D20A1DC12551}">
      <dgm:prSet/>
      <dgm:spPr/>
      <dgm:t>
        <a:bodyPr/>
        <a:lstStyle/>
        <a:p>
          <a:endParaRPr lang="en-US"/>
        </a:p>
      </dgm:t>
    </dgm:pt>
    <dgm:pt modelId="{E56F31F3-EAC5-464A-8B91-EB1E9C30165D}">
      <dgm:prSet phldrT="[Text]" custT="1"/>
      <dgm:spPr/>
      <dgm:t>
        <a:bodyPr/>
        <a:lstStyle/>
        <a:p>
          <a:r>
            <a:rPr lang="en-US" sz="1600" dirty="0"/>
            <a:t>Mohamed Elaraby </a:t>
          </a:r>
        </a:p>
        <a:p>
          <a:r>
            <a:rPr lang="en-US" sz="1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dirty="0"/>
        </a:p>
      </dgm:t>
    </dgm:pt>
    <dgm:pt modelId="{A2478790-BF56-458C-9258-9205D67B2186}" type="parTrans" cxnId="{3281F6E7-7784-4EA5-B87E-8B41B392472F}">
      <dgm:prSet/>
      <dgm:spPr/>
      <dgm:t>
        <a:bodyPr/>
        <a:lstStyle/>
        <a:p>
          <a:endParaRPr lang="en-US"/>
        </a:p>
      </dgm:t>
    </dgm:pt>
    <dgm:pt modelId="{11DF5F24-31E9-4E07-99A4-C4361D92F5E2}" type="sibTrans" cxnId="{3281F6E7-7784-4EA5-B87E-8B41B392472F}">
      <dgm:prSet/>
      <dgm:spPr/>
      <dgm:t>
        <a:bodyPr/>
        <a:lstStyle/>
        <a:p>
          <a:endParaRPr lang="en-US"/>
        </a:p>
      </dgm:t>
    </dgm:pt>
    <dgm:pt modelId="{E34FACE1-7D4D-4D14-A746-C25C9301F9D5}">
      <dgm:prSet phldrT="[Text]" custT="1"/>
      <dgm:spPr/>
      <dgm:t>
        <a:bodyPr/>
        <a:lstStyle/>
        <a:p>
          <a:r>
            <a:rPr lang="en-US" sz="1600" dirty="0"/>
            <a:t>Saif </a:t>
          </a:r>
          <a:r>
            <a:rPr lang="en-US" sz="1600" dirty="0" err="1"/>
            <a:t>Elshamy</a:t>
          </a:r>
          <a:endParaRPr lang="en-US" sz="1600" dirty="0"/>
        </a:p>
        <a:p>
          <a:r>
            <a:rPr lang="en-US" sz="1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dirty="0"/>
        </a:p>
      </dgm:t>
    </dgm:pt>
    <dgm:pt modelId="{59E44AF3-E67D-4931-9147-D84BBD4A88FE}" type="parTrans" cxnId="{BF30550A-62C7-4579-A4BA-13D199788931}">
      <dgm:prSet/>
      <dgm:spPr/>
      <dgm:t>
        <a:bodyPr/>
        <a:lstStyle/>
        <a:p>
          <a:endParaRPr lang="en-US"/>
        </a:p>
      </dgm:t>
    </dgm:pt>
    <dgm:pt modelId="{D5949723-5CB8-4A65-BF95-B0A89EFAF8F1}" type="sibTrans" cxnId="{BF30550A-62C7-4579-A4BA-13D199788931}">
      <dgm:prSet/>
      <dgm:spPr/>
      <dgm:t>
        <a:bodyPr/>
        <a:lstStyle/>
        <a:p>
          <a:endParaRPr lang="en-US"/>
        </a:p>
      </dgm:t>
    </dgm:pt>
    <dgm:pt modelId="{9364B547-3A88-4884-A211-679DE489133D}">
      <dgm:prSet phldrT="[Text]" custT="1"/>
      <dgm:spPr>
        <a:solidFill>
          <a:srgbClr val="A083C7"/>
        </a:solidFill>
      </dgm:spPr>
      <dgm:t>
        <a:bodyPr/>
        <a:lstStyle/>
        <a:p>
          <a:r>
            <a:rPr lang="en-US" sz="1600" dirty="0"/>
            <a:t>Karim Ramzy</a:t>
          </a:r>
        </a:p>
        <a:p>
          <a:r>
            <a:rPr lang="en-US" sz="1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dirty="0"/>
        </a:p>
      </dgm:t>
    </dgm:pt>
    <dgm:pt modelId="{F7263F6F-5F64-4CF7-BC4D-1D17BF74CCF7}" type="sibTrans" cxnId="{D4912968-D978-4B96-9D9C-8682128088F2}">
      <dgm:prSet/>
      <dgm:spPr/>
      <dgm:t>
        <a:bodyPr/>
        <a:lstStyle/>
        <a:p>
          <a:endParaRPr lang="en-US"/>
        </a:p>
      </dgm:t>
    </dgm:pt>
    <dgm:pt modelId="{66D9F328-3DD8-42DF-ADDB-F9672ED5CB2C}" type="parTrans" cxnId="{D4912968-D978-4B96-9D9C-8682128088F2}">
      <dgm:prSet/>
      <dgm:spPr/>
      <dgm:t>
        <a:bodyPr/>
        <a:lstStyle/>
        <a:p>
          <a:endParaRPr lang="en-US"/>
        </a:p>
      </dgm:t>
    </dgm:pt>
    <dgm:pt modelId="{0C93F6E1-2198-49C2-9260-8FBFDE19C872}">
      <dgm:prSet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pPr rtl="1"/>
          <a:endParaRPr lang="ar-EG" dirty="0"/>
        </a:p>
      </dgm:t>
    </dgm:pt>
    <dgm:pt modelId="{2CAA4549-A33E-412F-85A8-B4EA4D08D9AE}" type="parTrans" cxnId="{99E86606-8B7A-4039-B62F-12BEEA599F62}">
      <dgm:prSet/>
      <dgm:spPr/>
      <dgm:t>
        <a:bodyPr/>
        <a:lstStyle/>
        <a:p>
          <a:pPr rtl="1"/>
          <a:endParaRPr lang="ar-EG"/>
        </a:p>
      </dgm:t>
    </dgm:pt>
    <dgm:pt modelId="{C4359369-D25C-4AA7-BA66-5E025123FBB9}" type="sibTrans" cxnId="{99E86606-8B7A-4039-B62F-12BEEA599F62}">
      <dgm:prSet/>
      <dgm:spPr/>
      <dgm:t>
        <a:bodyPr/>
        <a:lstStyle/>
        <a:p>
          <a:pPr rtl="1"/>
          <a:endParaRPr lang="ar-EG"/>
        </a:p>
      </dgm:t>
    </dgm:pt>
    <dgm:pt modelId="{EAB452BC-1FD8-4569-A635-433175470068}">
      <dgm:prSet/>
      <dgm:spPr/>
      <dgm:t>
        <a:bodyPr/>
        <a:lstStyle/>
        <a:p>
          <a:pPr rtl="1"/>
          <a:r>
            <a:rPr lang="en-US" dirty="0"/>
            <a:t>Randa Hamada</a:t>
          </a:r>
          <a:br>
            <a:rPr lang="en-US" dirty="0"/>
          </a:br>
          <a:r>
            <a:rPr lang="en-US" b="1" dirty="0">
              <a:solidFill>
                <a:schemeClr val="tx1"/>
              </a:solidFill>
            </a:rPr>
            <a:t>Faculty of Artificial Intelligence KSU</a:t>
          </a:r>
          <a:endParaRPr lang="ar-EG" b="1" dirty="0">
            <a:solidFill>
              <a:schemeClr val="tx1"/>
            </a:solidFill>
          </a:endParaRPr>
        </a:p>
      </dgm:t>
    </dgm:pt>
    <dgm:pt modelId="{4D8B1391-2EE9-496E-97A7-5AC519A91E94}" type="sibTrans" cxnId="{EEE4338B-1CB1-4176-BD1E-63E05DCF6F1F}">
      <dgm:prSet/>
      <dgm:spPr/>
      <dgm:t>
        <a:bodyPr/>
        <a:lstStyle/>
        <a:p>
          <a:pPr rtl="1"/>
          <a:endParaRPr lang="ar-EG"/>
        </a:p>
      </dgm:t>
    </dgm:pt>
    <dgm:pt modelId="{C21DE59B-C435-4EC2-AEFA-C8B425A8A92D}" type="parTrans" cxnId="{EEE4338B-1CB1-4176-BD1E-63E05DCF6F1F}">
      <dgm:prSet/>
      <dgm:spPr/>
      <dgm:t>
        <a:bodyPr/>
        <a:lstStyle/>
        <a:p>
          <a:pPr rtl="1"/>
          <a:endParaRPr lang="ar-EG"/>
        </a:p>
      </dgm:t>
    </dgm:pt>
    <dgm:pt modelId="{51A74E11-9B26-47DE-BFE2-713E8EF558C2}" type="pres">
      <dgm:prSet presAssocID="{33D175A8-3EA2-4E9F-84A3-02A33EB9A5FA}" presName="diagram" presStyleCnt="0">
        <dgm:presLayoutVars>
          <dgm:dir/>
          <dgm:animLvl val="lvl"/>
          <dgm:resizeHandles val="exact"/>
        </dgm:presLayoutVars>
      </dgm:prSet>
      <dgm:spPr/>
    </dgm:pt>
    <dgm:pt modelId="{833E2BE1-F3A0-4F6F-9A82-5AF92A8AEDD8}" type="pres">
      <dgm:prSet presAssocID="{D5C7F78B-419F-4C27-93FB-236920E53B5C}" presName="compNode" presStyleCnt="0"/>
      <dgm:spPr/>
    </dgm:pt>
    <dgm:pt modelId="{0F831C51-D62E-4C63-9942-636450AA54F2}" type="pres">
      <dgm:prSet presAssocID="{D5C7F78B-419F-4C27-93FB-236920E53B5C}" presName="childRect" presStyleLbl="bgAcc1" presStyleIdx="0" presStyleCnt="5" custScaleX="100461" custScaleY="104284" custLinFactX="15345" custLinFactNeighborX="100000" custLinFactNeighborY="-1308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 t="-17000" b="-17000"/>
          </a:stretch>
        </a:blipFill>
      </dgm:spPr>
    </dgm:pt>
    <dgm:pt modelId="{7B0AFED1-36A5-41AA-886D-4F432D3628AD}" type="pres">
      <dgm:prSet presAssocID="{D5C7F78B-419F-4C27-93FB-236920E53B5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521F0FD-72CC-4B43-8A29-063D85242319}" type="pres">
      <dgm:prSet presAssocID="{D5C7F78B-419F-4C27-93FB-236920E53B5C}" presName="parentRect" presStyleLbl="alignNode1" presStyleIdx="0" presStyleCnt="5" custLinFactX="14702" custLinFactNeighborX="100000" custLinFactNeighborY="-13232"/>
      <dgm:spPr/>
    </dgm:pt>
    <dgm:pt modelId="{D9EDA72D-FB85-49CA-A119-1B57D9A8A3BD}" type="pres">
      <dgm:prSet presAssocID="{D5C7F78B-419F-4C27-93FB-236920E53B5C}" presName="adorn" presStyleLbl="fgAccFollowNode1" presStyleIdx="0" presStyleCnt="5" custScaleX="94277" custScaleY="95019" custLinFactX="128661" custLinFactNeighborX="200000" custLinFactNeighborY="-25069"/>
      <dgm:spPr/>
    </dgm:pt>
    <dgm:pt modelId="{60E36EB5-49E2-4172-AFA2-FE77B4900E0F}" type="pres">
      <dgm:prSet presAssocID="{30517E40-7123-45DA-80B5-5314223C7C6E}" presName="sibTrans" presStyleLbl="sibTrans2D1" presStyleIdx="0" presStyleCnt="0"/>
      <dgm:spPr/>
    </dgm:pt>
    <dgm:pt modelId="{645F8984-561E-49F9-B217-41B2E4944B8E}" type="pres">
      <dgm:prSet presAssocID="{9364B547-3A88-4884-A211-679DE489133D}" presName="compNode" presStyleCnt="0"/>
      <dgm:spPr/>
    </dgm:pt>
    <dgm:pt modelId="{3EA2E6FB-4149-4F39-919C-77BC1DD12FBC}" type="pres">
      <dgm:prSet presAssocID="{9364B547-3A88-4884-A211-679DE489133D}" presName="childRect" presStyleLbl="bgAcc1" presStyleIdx="1" presStyleCnt="5" custScaleX="103956" custScaleY="125144" custLinFactX="100000" custLinFactY="68540" custLinFactNeighborX="114944" custLinFactNeighborY="100000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E5D3A80-8DD6-4626-A392-2B8DF43FFE02}" type="pres">
      <dgm:prSet presAssocID="{9364B547-3A88-4884-A211-679DE489133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44FECDF-A49D-4BB8-8E5E-18EE6BF9866A}" type="pres">
      <dgm:prSet presAssocID="{9364B547-3A88-4884-A211-679DE489133D}" presName="parentRect" presStyleLbl="alignNode1" presStyleIdx="1" presStyleCnt="5" custScaleX="105328" custLinFactX="100000" custLinFactY="200000" custLinFactNeighborX="113187" custLinFactNeighborY="223749"/>
      <dgm:spPr/>
    </dgm:pt>
    <dgm:pt modelId="{87A2AAE1-E80F-40BF-AFF3-D1E5297E39B2}" type="pres">
      <dgm:prSet presAssocID="{9364B547-3A88-4884-A211-679DE489133D}" presName="adorn" presStyleLbl="fgAccFollowNode1" presStyleIdx="1" presStyleCnt="5" custScaleX="106358" custScaleY="103177" custLinFactX="300000" custLinFactY="178387" custLinFactNeighborX="309980" custLinFactNeighborY="200000"/>
      <dgm:spPr/>
    </dgm:pt>
    <dgm:pt modelId="{2FB64713-312E-46E2-971D-7ED0EF3A86F9}" type="pres">
      <dgm:prSet presAssocID="{F7263F6F-5F64-4CF7-BC4D-1D17BF74CCF7}" presName="sibTrans" presStyleLbl="sibTrans2D1" presStyleIdx="0" presStyleCnt="0"/>
      <dgm:spPr/>
    </dgm:pt>
    <dgm:pt modelId="{041BD04C-C8A3-4374-9BD0-6947BACF2298}" type="pres">
      <dgm:prSet presAssocID="{EAB452BC-1FD8-4569-A635-433175470068}" presName="compNode" presStyleCnt="0"/>
      <dgm:spPr/>
    </dgm:pt>
    <dgm:pt modelId="{5BDDDFC0-0B01-4852-B7EA-FDA4625B7C09}" type="pres">
      <dgm:prSet presAssocID="{EAB452BC-1FD8-4569-A635-433175470068}" presName="childRect" presStyleLbl="bgAcc1" presStyleIdx="2" presStyleCnt="5" custScaleX="111262" custScaleY="134366" custLinFactY="79937" custLinFactNeighborX="-37275" custLinFactNeighborY="100000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26B215D6-6EEC-4A36-B5D5-B577F3EFBC8D}" type="pres">
      <dgm:prSet presAssocID="{EAB452BC-1FD8-4569-A635-43317547006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106EE03-FA0A-444A-A193-304818717E4E}" type="pres">
      <dgm:prSet presAssocID="{EAB452BC-1FD8-4569-A635-433175470068}" presName="parentRect" presStyleLbl="alignNode1" presStyleIdx="2" presStyleCnt="5" custScaleX="104877" custLinFactY="200000" custLinFactNeighborX="-36632" custLinFactNeighborY="214455"/>
      <dgm:spPr/>
    </dgm:pt>
    <dgm:pt modelId="{3717AEBC-8753-4EE5-AC70-F11BEEC2378D}" type="pres">
      <dgm:prSet presAssocID="{EAB452BC-1FD8-4569-A635-433175470068}" presName="adorn" presStyleLbl="fgAccFollowNode1" presStyleIdx="2" presStyleCnt="5" custLinFactX="-3413" custLinFactY="167243" custLinFactNeighborX="-100000" custLinFactNeighborY="200000"/>
      <dgm:spPr/>
    </dgm:pt>
    <dgm:pt modelId="{53021024-B6A2-4AB1-94C7-FB28FF7CC90C}" type="pres">
      <dgm:prSet presAssocID="{4D8B1391-2EE9-496E-97A7-5AC519A91E94}" presName="sibTrans" presStyleLbl="sibTrans2D1" presStyleIdx="0" presStyleCnt="0"/>
      <dgm:spPr/>
    </dgm:pt>
    <dgm:pt modelId="{C951CA8F-F7A8-4961-9CEF-2D6F52CB2508}" type="pres">
      <dgm:prSet presAssocID="{E56F31F3-EAC5-464A-8B91-EB1E9C30165D}" presName="compNode" presStyleCnt="0"/>
      <dgm:spPr/>
    </dgm:pt>
    <dgm:pt modelId="{78369F10-B91F-428E-8F4C-4E3FA3C36E6F}" type="pres">
      <dgm:prSet presAssocID="{E56F31F3-EAC5-464A-8B91-EB1E9C30165D}" presName="childRect" presStyleLbl="bgAcc1" presStyleIdx="3" presStyleCnt="5" custScaleX="100186" custScaleY="108799" custLinFactNeighborX="-59466" custLinFactNeighborY="-1422">
        <dgm:presLayoutVars>
          <dgm:bulletEnabled val="1"/>
        </dgm:presLayoutVars>
      </dgm:prSet>
      <dgm:spPr/>
    </dgm:pt>
    <dgm:pt modelId="{029D5EB7-20E7-4977-A7E9-10177626EFA4}" type="pres">
      <dgm:prSet presAssocID="{E56F31F3-EAC5-464A-8B91-EB1E9C30165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D1AE099-F3B4-4B2C-8407-F9382038674C}" type="pres">
      <dgm:prSet presAssocID="{E56F31F3-EAC5-464A-8B91-EB1E9C30165D}" presName="parentRect" presStyleLbl="alignNode1" presStyleIdx="3" presStyleCnt="5" custScaleX="104391" custScaleY="98367" custLinFactNeighborX="-59808" custLinFactNeighborY="-13013"/>
      <dgm:spPr/>
    </dgm:pt>
    <dgm:pt modelId="{D93C8CDD-B23B-4BE7-8C34-BAA5D909BECB}" type="pres">
      <dgm:prSet presAssocID="{E56F31F3-EAC5-464A-8B91-EB1E9C30165D}" presName="adorn" presStyleLbl="fgAccFollowNode1" presStyleIdx="3" presStyleCnt="5" custLinFactX="-60054" custLinFactNeighborX="-100000" custLinFactNeighborY="-18567"/>
      <dgm:spPr/>
    </dgm:pt>
    <dgm:pt modelId="{D86C10CC-D584-44BE-B1A1-DB31EAED667D}" type="pres">
      <dgm:prSet presAssocID="{11DF5F24-31E9-4E07-99A4-C4361D92F5E2}" presName="sibTrans" presStyleLbl="sibTrans2D1" presStyleIdx="0" presStyleCnt="0"/>
      <dgm:spPr/>
    </dgm:pt>
    <dgm:pt modelId="{48B6FFE9-B878-462B-91C3-DABC1D9FBE2E}" type="pres">
      <dgm:prSet presAssocID="{E34FACE1-7D4D-4D14-A746-C25C9301F9D5}" presName="compNode" presStyleCnt="0"/>
      <dgm:spPr/>
    </dgm:pt>
    <dgm:pt modelId="{2724CF9B-CB12-4F23-819A-B9187D137587}" type="pres">
      <dgm:prSet presAssocID="{E34FACE1-7D4D-4D14-A746-C25C9301F9D5}" presName="childRect" presStyleLbl="bgAcc1" presStyleIdx="4" presStyleCnt="5" custScaleX="107196" custScaleY="112069" custLinFactX="-14142" custLinFactNeighborX="-100000" custLinFactNeighborY="-12367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59753F0B-9D5C-4F69-ACDB-8E3EE6C45544}" type="pres">
      <dgm:prSet presAssocID="{E34FACE1-7D4D-4D14-A746-C25C9301F9D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44A76DE-9ABD-487A-A11B-F979F1EACB79}" type="pres">
      <dgm:prSet presAssocID="{E34FACE1-7D4D-4D14-A746-C25C9301F9D5}" presName="parentRect" presStyleLbl="alignNode1" presStyleIdx="4" presStyleCnt="5" custScaleX="109393" custLinFactX="-14304" custLinFactNeighborX="-100000" custLinFactNeighborY="-16106"/>
      <dgm:spPr/>
    </dgm:pt>
    <dgm:pt modelId="{E361C3EF-3364-474B-B953-BFDC9E8FDAFB}" type="pres">
      <dgm:prSet presAssocID="{E34FACE1-7D4D-4D14-A746-C25C9301F9D5}" presName="adorn" presStyleLbl="fgAccFollowNode1" presStyleIdx="4" presStyleCnt="5" custLinFactX="-112369" custLinFactNeighborX="-200000" custLinFactNeighborY="-22522"/>
      <dgm:spPr/>
    </dgm:pt>
  </dgm:ptLst>
  <dgm:cxnLst>
    <dgm:cxn modelId="{99E86606-8B7A-4039-B62F-12BEEA599F62}" srcId="{E56F31F3-EAC5-464A-8B91-EB1E9C30165D}" destId="{0C93F6E1-2198-49C2-9260-8FBFDE19C872}" srcOrd="0" destOrd="0" parTransId="{2CAA4549-A33E-412F-85A8-B4EA4D08D9AE}" sibTransId="{C4359369-D25C-4AA7-BA66-5E025123FBB9}"/>
    <dgm:cxn modelId="{BF30550A-62C7-4579-A4BA-13D199788931}" srcId="{33D175A8-3EA2-4E9F-84A3-02A33EB9A5FA}" destId="{E34FACE1-7D4D-4D14-A746-C25C9301F9D5}" srcOrd="4" destOrd="0" parTransId="{59E44AF3-E67D-4931-9147-D84BBD4A88FE}" sibTransId="{D5949723-5CB8-4A65-BF95-B0A89EFAF8F1}"/>
    <dgm:cxn modelId="{5671C90C-B449-4FF5-A4F5-0F71759FB23E}" type="presOf" srcId="{4D8B1391-2EE9-496E-97A7-5AC519A91E94}" destId="{53021024-B6A2-4AB1-94C7-FB28FF7CC90C}" srcOrd="0" destOrd="0" presId="urn:microsoft.com/office/officeart/2005/8/layout/bList2"/>
    <dgm:cxn modelId="{EBCE8F16-5C44-43A9-B95D-0C32B2E70FB5}" type="presOf" srcId="{9364B547-3A88-4884-A211-679DE489133D}" destId="{444FECDF-A49D-4BB8-8E5E-18EE6BF9866A}" srcOrd="1" destOrd="0" presId="urn:microsoft.com/office/officeart/2005/8/layout/bList2"/>
    <dgm:cxn modelId="{4246251E-5599-4087-B4E3-F721621E1E6B}" type="presOf" srcId="{11DF5F24-31E9-4E07-99A4-C4361D92F5E2}" destId="{D86C10CC-D584-44BE-B1A1-DB31EAED667D}" srcOrd="0" destOrd="0" presId="urn:microsoft.com/office/officeart/2005/8/layout/bList2"/>
    <dgm:cxn modelId="{6A476E34-B6BF-4A65-B714-73604DA6BB4C}" type="presOf" srcId="{EAB452BC-1FD8-4569-A635-433175470068}" destId="{2106EE03-FA0A-444A-A193-304818717E4E}" srcOrd="1" destOrd="0" presId="urn:microsoft.com/office/officeart/2005/8/layout/bList2"/>
    <dgm:cxn modelId="{C52E6D37-3A79-4C83-A55E-E75BF68D24E9}" type="presOf" srcId="{33D175A8-3EA2-4E9F-84A3-02A33EB9A5FA}" destId="{51A74E11-9B26-47DE-BFE2-713E8EF558C2}" srcOrd="0" destOrd="0" presId="urn:microsoft.com/office/officeart/2005/8/layout/bList2"/>
    <dgm:cxn modelId="{D0033A41-4BF7-4105-BDF5-8F59A4B86DF3}" type="presOf" srcId="{EAB452BC-1FD8-4569-A635-433175470068}" destId="{26B215D6-6EEC-4A36-B5D5-B577F3EFBC8D}" srcOrd="0" destOrd="0" presId="urn:microsoft.com/office/officeart/2005/8/layout/bList2"/>
    <dgm:cxn modelId="{003EA162-B393-41CE-9530-CB6BBFBE22C2}" type="presOf" srcId="{0C93F6E1-2198-49C2-9260-8FBFDE19C872}" destId="{78369F10-B91F-428E-8F4C-4E3FA3C36E6F}" srcOrd="0" destOrd="0" presId="urn:microsoft.com/office/officeart/2005/8/layout/bList2"/>
    <dgm:cxn modelId="{887EFE45-E1BF-43C7-A206-2E597CE0B48D}" type="presOf" srcId="{D5C7F78B-419F-4C27-93FB-236920E53B5C}" destId="{2521F0FD-72CC-4B43-8A29-063D85242319}" srcOrd="1" destOrd="0" presId="urn:microsoft.com/office/officeart/2005/8/layout/bList2"/>
    <dgm:cxn modelId="{70841347-B008-4BF3-A9A7-D20A1DC12551}" srcId="{33D175A8-3EA2-4E9F-84A3-02A33EB9A5FA}" destId="{D5C7F78B-419F-4C27-93FB-236920E53B5C}" srcOrd="0" destOrd="0" parTransId="{8776688B-505F-44CC-B656-EBB00B93A258}" sibTransId="{30517E40-7123-45DA-80B5-5314223C7C6E}"/>
    <dgm:cxn modelId="{D4912968-D978-4B96-9D9C-8682128088F2}" srcId="{33D175A8-3EA2-4E9F-84A3-02A33EB9A5FA}" destId="{9364B547-3A88-4884-A211-679DE489133D}" srcOrd="1" destOrd="0" parTransId="{66D9F328-3DD8-42DF-ADDB-F9672ED5CB2C}" sibTransId="{F7263F6F-5F64-4CF7-BC4D-1D17BF74CCF7}"/>
    <dgm:cxn modelId="{39231B6D-6B45-41C2-BFDF-1A9905EAEAA4}" type="presOf" srcId="{30517E40-7123-45DA-80B5-5314223C7C6E}" destId="{60E36EB5-49E2-4172-AFA2-FE77B4900E0F}" srcOrd="0" destOrd="0" presId="urn:microsoft.com/office/officeart/2005/8/layout/bList2"/>
    <dgm:cxn modelId="{3ED67788-8E5B-415C-8CCE-3241F48AD442}" type="presOf" srcId="{9364B547-3A88-4884-A211-679DE489133D}" destId="{6E5D3A80-8DD6-4626-A392-2B8DF43FFE02}" srcOrd="0" destOrd="0" presId="urn:microsoft.com/office/officeart/2005/8/layout/bList2"/>
    <dgm:cxn modelId="{EAE6938A-C751-44C6-9B89-6EB0A89992CF}" type="presOf" srcId="{E34FACE1-7D4D-4D14-A746-C25C9301F9D5}" destId="{A44A76DE-9ABD-487A-A11B-F979F1EACB79}" srcOrd="1" destOrd="0" presId="urn:microsoft.com/office/officeart/2005/8/layout/bList2"/>
    <dgm:cxn modelId="{EEE4338B-1CB1-4176-BD1E-63E05DCF6F1F}" srcId="{33D175A8-3EA2-4E9F-84A3-02A33EB9A5FA}" destId="{EAB452BC-1FD8-4569-A635-433175470068}" srcOrd="2" destOrd="0" parTransId="{C21DE59B-C435-4EC2-AEFA-C8B425A8A92D}" sibTransId="{4D8B1391-2EE9-496E-97A7-5AC519A91E94}"/>
    <dgm:cxn modelId="{1AD541B4-5F70-48AB-94DE-252962DFAF92}" type="presOf" srcId="{E56F31F3-EAC5-464A-8B91-EB1E9C30165D}" destId="{029D5EB7-20E7-4977-A7E9-10177626EFA4}" srcOrd="0" destOrd="0" presId="urn:microsoft.com/office/officeart/2005/8/layout/bList2"/>
    <dgm:cxn modelId="{BD24B0C8-F96C-4EC3-B04A-5F9E4BD063FB}" type="presOf" srcId="{E56F31F3-EAC5-464A-8B91-EB1E9C30165D}" destId="{FD1AE099-F3B4-4B2C-8407-F9382038674C}" srcOrd="1" destOrd="0" presId="urn:microsoft.com/office/officeart/2005/8/layout/bList2"/>
    <dgm:cxn modelId="{2FFB2DD5-A943-45C1-8085-830289EFBFF5}" type="presOf" srcId="{E34FACE1-7D4D-4D14-A746-C25C9301F9D5}" destId="{59753F0B-9D5C-4F69-ACDB-8E3EE6C45544}" srcOrd="0" destOrd="0" presId="urn:microsoft.com/office/officeart/2005/8/layout/bList2"/>
    <dgm:cxn modelId="{605E97D9-18D9-41A5-ACB7-AE6C0561C713}" type="presOf" srcId="{F7263F6F-5F64-4CF7-BC4D-1D17BF74CCF7}" destId="{2FB64713-312E-46E2-971D-7ED0EF3A86F9}" srcOrd="0" destOrd="0" presId="urn:microsoft.com/office/officeart/2005/8/layout/bList2"/>
    <dgm:cxn modelId="{0D5DAAE4-5B92-4908-A031-A1E3189CE000}" type="presOf" srcId="{D5C7F78B-419F-4C27-93FB-236920E53B5C}" destId="{7B0AFED1-36A5-41AA-886D-4F432D3628AD}" srcOrd="0" destOrd="0" presId="urn:microsoft.com/office/officeart/2005/8/layout/bList2"/>
    <dgm:cxn modelId="{3281F6E7-7784-4EA5-B87E-8B41B392472F}" srcId="{33D175A8-3EA2-4E9F-84A3-02A33EB9A5FA}" destId="{E56F31F3-EAC5-464A-8B91-EB1E9C30165D}" srcOrd="3" destOrd="0" parTransId="{A2478790-BF56-458C-9258-9205D67B2186}" sibTransId="{11DF5F24-31E9-4E07-99A4-C4361D92F5E2}"/>
    <dgm:cxn modelId="{F25A37B9-C441-4198-8E35-1478F92A9739}" type="presParOf" srcId="{51A74E11-9B26-47DE-BFE2-713E8EF558C2}" destId="{833E2BE1-F3A0-4F6F-9A82-5AF92A8AEDD8}" srcOrd="0" destOrd="0" presId="urn:microsoft.com/office/officeart/2005/8/layout/bList2"/>
    <dgm:cxn modelId="{CE145779-BFE5-48E9-84A3-DCC97A39B947}" type="presParOf" srcId="{833E2BE1-F3A0-4F6F-9A82-5AF92A8AEDD8}" destId="{0F831C51-D62E-4C63-9942-636450AA54F2}" srcOrd="0" destOrd="0" presId="urn:microsoft.com/office/officeart/2005/8/layout/bList2"/>
    <dgm:cxn modelId="{C42DC88D-599F-46CE-B21C-986534CF641C}" type="presParOf" srcId="{833E2BE1-F3A0-4F6F-9A82-5AF92A8AEDD8}" destId="{7B0AFED1-36A5-41AA-886D-4F432D3628AD}" srcOrd="1" destOrd="0" presId="urn:microsoft.com/office/officeart/2005/8/layout/bList2"/>
    <dgm:cxn modelId="{ACACB80C-065B-4295-9DAD-9F11B1EBA065}" type="presParOf" srcId="{833E2BE1-F3A0-4F6F-9A82-5AF92A8AEDD8}" destId="{2521F0FD-72CC-4B43-8A29-063D85242319}" srcOrd="2" destOrd="0" presId="urn:microsoft.com/office/officeart/2005/8/layout/bList2"/>
    <dgm:cxn modelId="{38A98303-3B58-42BC-899E-82A3F5BACB21}" type="presParOf" srcId="{833E2BE1-F3A0-4F6F-9A82-5AF92A8AEDD8}" destId="{D9EDA72D-FB85-49CA-A119-1B57D9A8A3BD}" srcOrd="3" destOrd="0" presId="urn:microsoft.com/office/officeart/2005/8/layout/bList2"/>
    <dgm:cxn modelId="{CD688017-A983-401D-BA76-E985C4B594DB}" type="presParOf" srcId="{51A74E11-9B26-47DE-BFE2-713E8EF558C2}" destId="{60E36EB5-49E2-4172-AFA2-FE77B4900E0F}" srcOrd="1" destOrd="0" presId="urn:microsoft.com/office/officeart/2005/8/layout/bList2"/>
    <dgm:cxn modelId="{AC4FA505-F57C-45B7-8B64-E78C8595D77C}" type="presParOf" srcId="{51A74E11-9B26-47DE-BFE2-713E8EF558C2}" destId="{645F8984-561E-49F9-B217-41B2E4944B8E}" srcOrd="2" destOrd="0" presId="urn:microsoft.com/office/officeart/2005/8/layout/bList2"/>
    <dgm:cxn modelId="{06F06521-782B-4FD9-8B6A-BD9D57BEB29D}" type="presParOf" srcId="{645F8984-561E-49F9-B217-41B2E4944B8E}" destId="{3EA2E6FB-4149-4F39-919C-77BC1DD12FBC}" srcOrd="0" destOrd="0" presId="urn:microsoft.com/office/officeart/2005/8/layout/bList2"/>
    <dgm:cxn modelId="{F586CC57-21E4-4B93-A476-522F0F604AA2}" type="presParOf" srcId="{645F8984-561E-49F9-B217-41B2E4944B8E}" destId="{6E5D3A80-8DD6-4626-A392-2B8DF43FFE02}" srcOrd="1" destOrd="0" presId="urn:microsoft.com/office/officeart/2005/8/layout/bList2"/>
    <dgm:cxn modelId="{B687F722-EE22-4200-901B-5EABD7BA3196}" type="presParOf" srcId="{645F8984-561E-49F9-B217-41B2E4944B8E}" destId="{444FECDF-A49D-4BB8-8E5E-18EE6BF9866A}" srcOrd="2" destOrd="0" presId="urn:microsoft.com/office/officeart/2005/8/layout/bList2"/>
    <dgm:cxn modelId="{A53010D3-1234-4F09-BBFD-AD616548DE78}" type="presParOf" srcId="{645F8984-561E-49F9-B217-41B2E4944B8E}" destId="{87A2AAE1-E80F-40BF-AFF3-D1E5297E39B2}" srcOrd="3" destOrd="0" presId="urn:microsoft.com/office/officeart/2005/8/layout/bList2"/>
    <dgm:cxn modelId="{FCD56C79-B33A-4B27-83F1-DAE9E170401F}" type="presParOf" srcId="{51A74E11-9B26-47DE-BFE2-713E8EF558C2}" destId="{2FB64713-312E-46E2-971D-7ED0EF3A86F9}" srcOrd="3" destOrd="0" presId="urn:microsoft.com/office/officeart/2005/8/layout/bList2"/>
    <dgm:cxn modelId="{31AA7CE7-1D02-43FE-BBBF-BE6985138DC2}" type="presParOf" srcId="{51A74E11-9B26-47DE-BFE2-713E8EF558C2}" destId="{041BD04C-C8A3-4374-9BD0-6947BACF2298}" srcOrd="4" destOrd="0" presId="urn:microsoft.com/office/officeart/2005/8/layout/bList2"/>
    <dgm:cxn modelId="{1573A2A0-E651-4D8F-805F-71CB4F54FB78}" type="presParOf" srcId="{041BD04C-C8A3-4374-9BD0-6947BACF2298}" destId="{5BDDDFC0-0B01-4852-B7EA-FDA4625B7C09}" srcOrd="0" destOrd="0" presId="urn:microsoft.com/office/officeart/2005/8/layout/bList2"/>
    <dgm:cxn modelId="{33929B5C-D1FC-42E5-B06C-8B25641F0AB6}" type="presParOf" srcId="{041BD04C-C8A3-4374-9BD0-6947BACF2298}" destId="{26B215D6-6EEC-4A36-B5D5-B577F3EFBC8D}" srcOrd="1" destOrd="0" presId="urn:microsoft.com/office/officeart/2005/8/layout/bList2"/>
    <dgm:cxn modelId="{E3C5944E-619D-4596-8738-BB7240418A85}" type="presParOf" srcId="{041BD04C-C8A3-4374-9BD0-6947BACF2298}" destId="{2106EE03-FA0A-444A-A193-304818717E4E}" srcOrd="2" destOrd="0" presId="urn:microsoft.com/office/officeart/2005/8/layout/bList2"/>
    <dgm:cxn modelId="{99CCFFB9-B77B-478C-A296-44CA95DF370F}" type="presParOf" srcId="{041BD04C-C8A3-4374-9BD0-6947BACF2298}" destId="{3717AEBC-8753-4EE5-AC70-F11BEEC2378D}" srcOrd="3" destOrd="0" presId="urn:microsoft.com/office/officeart/2005/8/layout/bList2"/>
    <dgm:cxn modelId="{FB66F3DF-5BFE-4AC8-8B9C-35C619C6FF4B}" type="presParOf" srcId="{51A74E11-9B26-47DE-BFE2-713E8EF558C2}" destId="{53021024-B6A2-4AB1-94C7-FB28FF7CC90C}" srcOrd="5" destOrd="0" presId="urn:microsoft.com/office/officeart/2005/8/layout/bList2"/>
    <dgm:cxn modelId="{4E7683D1-FB21-4888-9908-D3476632832C}" type="presParOf" srcId="{51A74E11-9B26-47DE-BFE2-713E8EF558C2}" destId="{C951CA8F-F7A8-4961-9CEF-2D6F52CB2508}" srcOrd="6" destOrd="0" presId="urn:microsoft.com/office/officeart/2005/8/layout/bList2"/>
    <dgm:cxn modelId="{6F6F6434-C316-4BC0-9373-DA39DDAD0D9C}" type="presParOf" srcId="{C951CA8F-F7A8-4961-9CEF-2D6F52CB2508}" destId="{78369F10-B91F-428E-8F4C-4E3FA3C36E6F}" srcOrd="0" destOrd="0" presId="urn:microsoft.com/office/officeart/2005/8/layout/bList2"/>
    <dgm:cxn modelId="{B795CE76-D3B1-4578-A319-A77A9F0AFA8F}" type="presParOf" srcId="{C951CA8F-F7A8-4961-9CEF-2D6F52CB2508}" destId="{029D5EB7-20E7-4977-A7E9-10177626EFA4}" srcOrd="1" destOrd="0" presId="urn:microsoft.com/office/officeart/2005/8/layout/bList2"/>
    <dgm:cxn modelId="{4A1ABB51-D743-438B-8162-923ABA4194AB}" type="presParOf" srcId="{C951CA8F-F7A8-4961-9CEF-2D6F52CB2508}" destId="{FD1AE099-F3B4-4B2C-8407-F9382038674C}" srcOrd="2" destOrd="0" presId="urn:microsoft.com/office/officeart/2005/8/layout/bList2"/>
    <dgm:cxn modelId="{1560B703-C524-4455-96DC-36F88820501C}" type="presParOf" srcId="{C951CA8F-F7A8-4961-9CEF-2D6F52CB2508}" destId="{D93C8CDD-B23B-4BE7-8C34-BAA5D909BECB}" srcOrd="3" destOrd="0" presId="urn:microsoft.com/office/officeart/2005/8/layout/bList2"/>
    <dgm:cxn modelId="{A5EFC767-A43C-4961-BB26-93EBAF8F4514}" type="presParOf" srcId="{51A74E11-9B26-47DE-BFE2-713E8EF558C2}" destId="{D86C10CC-D584-44BE-B1A1-DB31EAED667D}" srcOrd="7" destOrd="0" presId="urn:microsoft.com/office/officeart/2005/8/layout/bList2"/>
    <dgm:cxn modelId="{3F440637-B1CA-42AE-BEF1-708FC19EF61E}" type="presParOf" srcId="{51A74E11-9B26-47DE-BFE2-713E8EF558C2}" destId="{48B6FFE9-B878-462B-91C3-DABC1D9FBE2E}" srcOrd="8" destOrd="0" presId="urn:microsoft.com/office/officeart/2005/8/layout/bList2"/>
    <dgm:cxn modelId="{6C98C9F9-AACB-4532-A019-F3092BEE661F}" type="presParOf" srcId="{48B6FFE9-B878-462B-91C3-DABC1D9FBE2E}" destId="{2724CF9B-CB12-4F23-819A-B9187D137587}" srcOrd="0" destOrd="0" presId="urn:microsoft.com/office/officeart/2005/8/layout/bList2"/>
    <dgm:cxn modelId="{8D8FFFA8-2BB0-43CB-9C2B-D01BC847BA2A}" type="presParOf" srcId="{48B6FFE9-B878-462B-91C3-DABC1D9FBE2E}" destId="{59753F0B-9D5C-4F69-ACDB-8E3EE6C45544}" srcOrd="1" destOrd="0" presId="urn:microsoft.com/office/officeart/2005/8/layout/bList2"/>
    <dgm:cxn modelId="{7FF8793E-D770-43C4-B362-01D0E24E9F1D}" type="presParOf" srcId="{48B6FFE9-B878-462B-91C3-DABC1D9FBE2E}" destId="{A44A76DE-9ABD-487A-A11B-F979F1EACB79}" srcOrd="2" destOrd="0" presId="urn:microsoft.com/office/officeart/2005/8/layout/bList2"/>
    <dgm:cxn modelId="{FF8C9FA5-D48A-4BEB-B4ED-1B18E666F94A}" type="presParOf" srcId="{48B6FFE9-B878-462B-91C3-DABC1D9FBE2E}" destId="{E361C3EF-3364-474B-B953-BFDC9E8FDAFB}" srcOrd="3" destOrd="0" presId="urn:microsoft.com/office/officeart/2005/8/layout/b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DA6D4-5773-4FD9-B34C-551361123342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69918C-CF25-43D8-A701-33300350133B}">
      <dgm:prSet phldrT="[Text]"/>
      <dgm:spPr/>
      <dgm:t>
        <a:bodyPr/>
        <a:lstStyle/>
        <a:p>
          <a:r>
            <a:rPr lang="en-US" dirty="0"/>
            <a:t>Image Resize</a:t>
          </a:r>
        </a:p>
      </dgm:t>
    </dgm:pt>
    <dgm:pt modelId="{222E2286-DD68-4FA2-969E-D2FB16B46082}" type="parTrans" cxnId="{6963501A-0068-44FE-9B83-22BF6144A6AD}">
      <dgm:prSet/>
      <dgm:spPr/>
      <dgm:t>
        <a:bodyPr/>
        <a:lstStyle/>
        <a:p>
          <a:endParaRPr lang="en-US"/>
        </a:p>
      </dgm:t>
    </dgm:pt>
    <dgm:pt modelId="{C56A118D-F394-4FD9-8FC7-AB04B829991E}" type="sibTrans" cxnId="{6963501A-0068-44FE-9B83-22BF6144A6AD}">
      <dgm:prSet/>
      <dgm:spPr/>
      <dgm:t>
        <a:bodyPr/>
        <a:lstStyle/>
        <a:p>
          <a:endParaRPr lang="en-US"/>
        </a:p>
      </dgm:t>
    </dgm:pt>
    <dgm:pt modelId="{6D51D6DE-BC1A-47FD-AE71-404B6D720F5D}">
      <dgm:prSet phldrT="[Text]"/>
      <dgm:spPr/>
      <dgm:t>
        <a:bodyPr/>
        <a:lstStyle/>
        <a:p>
          <a:pPr algn="just">
            <a:buNone/>
          </a:pPr>
          <a:r>
            <a:rPr lang="en-US" dirty="0"/>
            <a:t>   Ensuring that the input image is resized to meet the specific input size requirements of the model.</a:t>
          </a:r>
        </a:p>
      </dgm:t>
    </dgm:pt>
    <dgm:pt modelId="{F380E820-A609-4280-BCC1-8E0C4C53143D}" type="parTrans" cxnId="{2B22A3FA-0D04-4147-9DF5-86ABB5D29E6F}">
      <dgm:prSet/>
      <dgm:spPr/>
      <dgm:t>
        <a:bodyPr/>
        <a:lstStyle/>
        <a:p>
          <a:endParaRPr lang="en-US"/>
        </a:p>
      </dgm:t>
    </dgm:pt>
    <dgm:pt modelId="{C58891FA-4E2B-4739-9652-17BB039C075B}" type="sibTrans" cxnId="{2B22A3FA-0D04-4147-9DF5-86ABB5D29E6F}">
      <dgm:prSet/>
      <dgm:spPr/>
      <dgm:t>
        <a:bodyPr/>
        <a:lstStyle/>
        <a:p>
          <a:endParaRPr lang="en-US"/>
        </a:p>
      </dgm:t>
    </dgm:pt>
    <dgm:pt modelId="{22A5D597-55B1-4896-9CA5-F0EF3549F55D}">
      <dgm:prSet phldrT="[Text]"/>
      <dgm:spPr/>
      <dgm:t>
        <a:bodyPr/>
        <a:lstStyle/>
        <a:p>
          <a:r>
            <a:rPr lang="en-US" dirty="0"/>
            <a:t>Image Scale</a:t>
          </a:r>
        </a:p>
      </dgm:t>
    </dgm:pt>
    <dgm:pt modelId="{5D9D4417-98B3-402B-AA2D-087E2C9A6365}" type="parTrans" cxnId="{8459B877-E4DC-416C-8D94-2B89539CFE62}">
      <dgm:prSet/>
      <dgm:spPr/>
      <dgm:t>
        <a:bodyPr/>
        <a:lstStyle/>
        <a:p>
          <a:endParaRPr lang="en-US"/>
        </a:p>
      </dgm:t>
    </dgm:pt>
    <dgm:pt modelId="{FA768568-A869-4D96-AEA7-B5DD29C62C65}" type="sibTrans" cxnId="{8459B877-E4DC-416C-8D94-2B89539CFE62}">
      <dgm:prSet/>
      <dgm:spPr/>
      <dgm:t>
        <a:bodyPr/>
        <a:lstStyle/>
        <a:p>
          <a:endParaRPr lang="en-US"/>
        </a:p>
      </dgm:t>
    </dgm:pt>
    <dgm:pt modelId="{0CB8CDD9-4A7F-4266-B0FC-E98453EADAB5}">
      <dgm:prSet phldrT="[Text]"/>
      <dgm:spPr/>
      <dgm:t>
        <a:bodyPr/>
        <a:lstStyle/>
        <a:p>
          <a:pPr>
            <a:buNone/>
          </a:pPr>
          <a:r>
            <a:rPr lang="en-US" dirty="0"/>
            <a:t>	Scaling the pixel values between (0, 1)</a:t>
          </a:r>
        </a:p>
      </dgm:t>
    </dgm:pt>
    <dgm:pt modelId="{6C508766-BB2B-4E3C-838E-E19E7C214F3F}" type="parTrans" cxnId="{2DE81923-2ED6-42DF-AF26-CBE167E02F6A}">
      <dgm:prSet/>
      <dgm:spPr/>
      <dgm:t>
        <a:bodyPr/>
        <a:lstStyle/>
        <a:p>
          <a:endParaRPr lang="en-US"/>
        </a:p>
      </dgm:t>
    </dgm:pt>
    <dgm:pt modelId="{ABBBB54C-09E9-4F7A-B626-823353846737}" type="sibTrans" cxnId="{2DE81923-2ED6-42DF-AF26-CBE167E02F6A}">
      <dgm:prSet/>
      <dgm:spPr/>
      <dgm:t>
        <a:bodyPr/>
        <a:lstStyle/>
        <a:p>
          <a:endParaRPr lang="en-US"/>
        </a:p>
      </dgm:t>
    </dgm:pt>
    <dgm:pt modelId="{E6529417-605D-40AB-AF03-175EC5935254}">
      <dgm:prSet phldrT="[Text]"/>
      <dgm:spPr/>
      <dgm:t>
        <a:bodyPr/>
        <a:lstStyle/>
        <a:p>
          <a:r>
            <a:rPr lang="en-US" dirty="0"/>
            <a:t>Channel Reordering</a:t>
          </a:r>
        </a:p>
      </dgm:t>
    </dgm:pt>
    <dgm:pt modelId="{463A34C0-6796-44A8-A41C-2047C9EAFBE8}" type="parTrans" cxnId="{AA5B247E-9037-4E32-B923-8FA6D52D01E8}">
      <dgm:prSet/>
      <dgm:spPr/>
      <dgm:t>
        <a:bodyPr/>
        <a:lstStyle/>
        <a:p>
          <a:endParaRPr lang="en-US"/>
        </a:p>
      </dgm:t>
    </dgm:pt>
    <dgm:pt modelId="{D6961DD2-0C4A-44A3-90D5-0F3BCD359C90}" type="sibTrans" cxnId="{AA5B247E-9037-4E32-B923-8FA6D52D01E8}">
      <dgm:prSet/>
      <dgm:spPr/>
      <dgm:t>
        <a:bodyPr/>
        <a:lstStyle/>
        <a:p>
          <a:endParaRPr lang="en-US"/>
        </a:p>
      </dgm:t>
    </dgm:pt>
    <dgm:pt modelId="{D3B9905D-7633-4252-8B0E-0C3426C28F4E}">
      <dgm:prSet phldrT="[Text]"/>
      <dgm:spPr/>
      <dgm:t>
        <a:bodyPr/>
        <a:lstStyle/>
        <a:p>
          <a:pPr algn="just">
            <a:buNone/>
          </a:pPr>
          <a:r>
            <a:rPr lang="en-US" dirty="0"/>
            <a:t>	Converting from RGB to BGR, depending on the model's backend requirements.</a:t>
          </a:r>
        </a:p>
      </dgm:t>
    </dgm:pt>
    <dgm:pt modelId="{820E8857-E7CD-4ECF-94C2-A37C6DA86DD8}" type="parTrans" cxnId="{CA2CDE14-AEA8-415C-A8AF-4BF1E057FD99}">
      <dgm:prSet/>
      <dgm:spPr/>
      <dgm:t>
        <a:bodyPr/>
        <a:lstStyle/>
        <a:p>
          <a:endParaRPr lang="en-US"/>
        </a:p>
      </dgm:t>
    </dgm:pt>
    <dgm:pt modelId="{685FD236-7F00-4179-934B-CA29F1880EA0}" type="sibTrans" cxnId="{CA2CDE14-AEA8-415C-A8AF-4BF1E057FD99}">
      <dgm:prSet/>
      <dgm:spPr/>
      <dgm:t>
        <a:bodyPr/>
        <a:lstStyle/>
        <a:p>
          <a:endParaRPr lang="en-US"/>
        </a:p>
      </dgm:t>
    </dgm:pt>
    <dgm:pt modelId="{55AA8989-16D3-45AC-B30E-F6787704A6CC}">
      <dgm:prSet phldrT="[Text]"/>
      <dgm:spPr/>
      <dgm:t>
        <a:bodyPr/>
        <a:lstStyle/>
        <a:p>
          <a:pPr>
            <a:buNone/>
          </a:pPr>
          <a:r>
            <a:rPr lang="en-US" dirty="0"/>
            <a:t>Data Range Adjustment</a:t>
          </a:r>
        </a:p>
      </dgm:t>
    </dgm:pt>
    <dgm:pt modelId="{252001FC-BAED-415F-8744-0A844A6F2025}" type="parTrans" cxnId="{8B7EFEC8-A18F-4336-8892-74A2CD9D6498}">
      <dgm:prSet/>
      <dgm:spPr/>
      <dgm:t>
        <a:bodyPr/>
        <a:lstStyle/>
        <a:p>
          <a:endParaRPr lang="en-US"/>
        </a:p>
      </dgm:t>
    </dgm:pt>
    <dgm:pt modelId="{5AD50503-3125-412C-90AF-D126E8887C19}" type="sibTrans" cxnId="{8B7EFEC8-A18F-4336-8892-74A2CD9D6498}">
      <dgm:prSet/>
      <dgm:spPr/>
      <dgm:t>
        <a:bodyPr/>
        <a:lstStyle/>
        <a:p>
          <a:endParaRPr lang="en-US"/>
        </a:p>
      </dgm:t>
    </dgm:pt>
    <dgm:pt modelId="{C8B7B454-4F17-4FB6-83DD-47F1C8E85155}">
      <dgm:prSet/>
      <dgm:spPr/>
      <dgm:t>
        <a:bodyPr/>
        <a:lstStyle/>
        <a:p>
          <a:pPr algn="just">
            <a:buNone/>
          </a:pPr>
          <a:r>
            <a:rPr lang="en-US" dirty="0"/>
            <a:t>	Modifying the range of pixel values to align with the expected input range of the model. Typical [0, 255] range to [-1, 1] or [0, 1] range.</a:t>
          </a:r>
        </a:p>
      </dgm:t>
    </dgm:pt>
    <dgm:pt modelId="{D21EF707-4802-4FE7-BB10-0D978DBDCBD4}" type="parTrans" cxnId="{3D6AFB5E-7E20-42EF-A50F-5D6B2DAC61CD}">
      <dgm:prSet/>
      <dgm:spPr/>
      <dgm:t>
        <a:bodyPr/>
        <a:lstStyle/>
        <a:p>
          <a:endParaRPr lang="en-US"/>
        </a:p>
      </dgm:t>
    </dgm:pt>
    <dgm:pt modelId="{EB589DEA-FEF8-4664-B494-28140E57C21F}" type="sibTrans" cxnId="{3D6AFB5E-7E20-42EF-A50F-5D6B2DAC61CD}">
      <dgm:prSet/>
      <dgm:spPr/>
      <dgm:t>
        <a:bodyPr/>
        <a:lstStyle/>
        <a:p>
          <a:endParaRPr lang="en-US"/>
        </a:p>
      </dgm:t>
    </dgm:pt>
    <dgm:pt modelId="{BD42055D-D081-4071-B3B9-ED06D27C1DB9}" type="pres">
      <dgm:prSet presAssocID="{302DA6D4-5773-4FD9-B34C-551361123342}" presName="linearFlow" presStyleCnt="0">
        <dgm:presLayoutVars>
          <dgm:dir/>
          <dgm:animLvl val="lvl"/>
          <dgm:resizeHandles val="exact"/>
        </dgm:presLayoutVars>
      </dgm:prSet>
      <dgm:spPr/>
    </dgm:pt>
    <dgm:pt modelId="{1E77AF2D-57B4-4ABA-A0F9-4CA7F029F899}" type="pres">
      <dgm:prSet presAssocID="{1269918C-CF25-43D8-A701-33300350133B}" presName="composite" presStyleCnt="0"/>
      <dgm:spPr/>
    </dgm:pt>
    <dgm:pt modelId="{1CB9B92D-27C1-45E4-A069-B2C7A659426A}" type="pres">
      <dgm:prSet presAssocID="{1269918C-CF25-43D8-A701-33300350133B}" presName="parentText" presStyleLbl="alignNode1" presStyleIdx="0" presStyleCnt="4" custLinFactNeighborX="-14004" custLinFactNeighborY="-5967">
        <dgm:presLayoutVars>
          <dgm:chMax val="1"/>
          <dgm:bulletEnabled val="1"/>
        </dgm:presLayoutVars>
      </dgm:prSet>
      <dgm:spPr/>
    </dgm:pt>
    <dgm:pt modelId="{CB6689D1-634B-48E7-B041-389211A50308}" type="pres">
      <dgm:prSet presAssocID="{1269918C-CF25-43D8-A701-33300350133B}" presName="descendantText" presStyleLbl="alignAcc1" presStyleIdx="0" presStyleCnt="4">
        <dgm:presLayoutVars>
          <dgm:bulletEnabled val="1"/>
        </dgm:presLayoutVars>
      </dgm:prSet>
      <dgm:spPr/>
    </dgm:pt>
    <dgm:pt modelId="{66AA96EC-66E8-4242-A2F2-84B5DB5A5702}" type="pres">
      <dgm:prSet presAssocID="{C56A118D-F394-4FD9-8FC7-AB04B829991E}" presName="sp" presStyleCnt="0"/>
      <dgm:spPr/>
    </dgm:pt>
    <dgm:pt modelId="{4D08FCE4-5863-4C17-9EE0-CFDB00FEC0C1}" type="pres">
      <dgm:prSet presAssocID="{22A5D597-55B1-4896-9CA5-F0EF3549F55D}" presName="composite" presStyleCnt="0"/>
      <dgm:spPr/>
    </dgm:pt>
    <dgm:pt modelId="{9A1D07D3-F5EB-40CF-89C3-6C841D60EC19}" type="pres">
      <dgm:prSet presAssocID="{22A5D597-55B1-4896-9CA5-F0EF3549F55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E48963F-7811-4FE6-B010-25F17A8CDA0C}" type="pres">
      <dgm:prSet presAssocID="{22A5D597-55B1-4896-9CA5-F0EF3549F55D}" presName="descendantText" presStyleLbl="alignAcc1" presStyleIdx="1" presStyleCnt="4">
        <dgm:presLayoutVars>
          <dgm:bulletEnabled val="1"/>
        </dgm:presLayoutVars>
      </dgm:prSet>
      <dgm:spPr/>
    </dgm:pt>
    <dgm:pt modelId="{5FC6825E-0B7C-4D4E-85C1-1A15EB6C3953}" type="pres">
      <dgm:prSet presAssocID="{FA768568-A869-4D96-AEA7-B5DD29C62C65}" presName="sp" presStyleCnt="0"/>
      <dgm:spPr/>
    </dgm:pt>
    <dgm:pt modelId="{F88625CB-C0EC-47D2-9E5F-CF03939EC3B2}" type="pres">
      <dgm:prSet presAssocID="{E6529417-605D-40AB-AF03-175EC5935254}" presName="composite" presStyleCnt="0"/>
      <dgm:spPr/>
    </dgm:pt>
    <dgm:pt modelId="{F7B5FDA4-5D7A-4746-8B45-4BFBF92EC879}" type="pres">
      <dgm:prSet presAssocID="{E6529417-605D-40AB-AF03-175EC593525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9EED609D-3BD8-47F2-9F70-6791CBFFB646}" type="pres">
      <dgm:prSet presAssocID="{E6529417-605D-40AB-AF03-175EC5935254}" presName="descendantText" presStyleLbl="alignAcc1" presStyleIdx="2" presStyleCnt="4">
        <dgm:presLayoutVars>
          <dgm:bulletEnabled val="1"/>
        </dgm:presLayoutVars>
      </dgm:prSet>
      <dgm:spPr/>
    </dgm:pt>
    <dgm:pt modelId="{9B5217E4-6DD4-4880-B0DC-5FBC5CF55F93}" type="pres">
      <dgm:prSet presAssocID="{D6961DD2-0C4A-44A3-90D5-0F3BCD359C90}" presName="sp" presStyleCnt="0"/>
      <dgm:spPr/>
    </dgm:pt>
    <dgm:pt modelId="{F71B01FF-DA49-4216-AADE-64F6D4116004}" type="pres">
      <dgm:prSet presAssocID="{55AA8989-16D3-45AC-B30E-F6787704A6CC}" presName="composite" presStyleCnt="0"/>
      <dgm:spPr/>
    </dgm:pt>
    <dgm:pt modelId="{6EFA2943-ECCC-4A19-83A7-4B91CBEDAE67}" type="pres">
      <dgm:prSet presAssocID="{55AA8989-16D3-45AC-B30E-F6787704A6C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2DB3283D-33A4-42FE-AD4A-FB3E9D72F3B7}" type="pres">
      <dgm:prSet presAssocID="{55AA8989-16D3-45AC-B30E-F6787704A6C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1A9E5511-F4D1-4987-A6E0-63435045FFEF}" type="presOf" srcId="{22A5D597-55B1-4896-9CA5-F0EF3549F55D}" destId="{9A1D07D3-F5EB-40CF-89C3-6C841D60EC19}" srcOrd="0" destOrd="0" presId="urn:microsoft.com/office/officeart/2005/8/layout/chevron2"/>
    <dgm:cxn modelId="{CA2CDE14-AEA8-415C-A8AF-4BF1E057FD99}" srcId="{E6529417-605D-40AB-AF03-175EC5935254}" destId="{D3B9905D-7633-4252-8B0E-0C3426C28F4E}" srcOrd="0" destOrd="0" parTransId="{820E8857-E7CD-4ECF-94C2-A37C6DA86DD8}" sibTransId="{685FD236-7F00-4179-934B-CA29F1880EA0}"/>
    <dgm:cxn modelId="{6963501A-0068-44FE-9B83-22BF6144A6AD}" srcId="{302DA6D4-5773-4FD9-B34C-551361123342}" destId="{1269918C-CF25-43D8-A701-33300350133B}" srcOrd="0" destOrd="0" parTransId="{222E2286-DD68-4FA2-969E-D2FB16B46082}" sibTransId="{C56A118D-F394-4FD9-8FC7-AB04B829991E}"/>
    <dgm:cxn modelId="{2DE81923-2ED6-42DF-AF26-CBE167E02F6A}" srcId="{22A5D597-55B1-4896-9CA5-F0EF3549F55D}" destId="{0CB8CDD9-4A7F-4266-B0FC-E98453EADAB5}" srcOrd="0" destOrd="0" parTransId="{6C508766-BB2B-4E3C-838E-E19E7C214F3F}" sibTransId="{ABBBB54C-09E9-4F7A-B626-823353846737}"/>
    <dgm:cxn modelId="{3D6AFB5E-7E20-42EF-A50F-5D6B2DAC61CD}" srcId="{55AA8989-16D3-45AC-B30E-F6787704A6CC}" destId="{C8B7B454-4F17-4FB6-83DD-47F1C8E85155}" srcOrd="0" destOrd="0" parTransId="{D21EF707-4802-4FE7-BB10-0D978DBDCBD4}" sibTransId="{EB589DEA-FEF8-4664-B494-28140E57C21F}"/>
    <dgm:cxn modelId="{13032F76-058F-4A2E-BD61-E842BE406C37}" type="presOf" srcId="{55AA8989-16D3-45AC-B30E-F6787704A6CC}" destId="{6EFA2943-ECCC-4A19-83A7-4B91CBEDAE67}" srcOrd="0" destOrd="0" presId="urn:microsoft.com/office/officeart/2005/8/layout/chevron2"/>
    <dgm:cxn modelId="{8459B877-E4DC-416C-8D94-2B89539CFE62}" srcId="{302DA6D4-5773-4FD9-B34C-551361123342}" destId="{22A5D597-55B1-4896-9CA5-F0EF3549F55D}" srcOrd="1" destOrd="0" parTransId="{5D9D4417-98B3-402B-AA2D-087E2C9A6365}" sibTransId="{FA768568-A869-4D96-AEA7-B5DD29C62C65}"/>
    <dgm:cxn modelId="{288C4658-EE78-4BE8-A44B-E20215E7F662}" type="presOf" srcId="{E6529417-605D-40AB-AF03-175EC5935254}" destId="{F7B5FDA4-5D7A-4746-8B45-4BFBF92EC879}" srcOrd="0" destOrd="0" presId="urn:microsoft.com/office/officeart/2005/8/layout/chevron2"/>
    <dgm:cxn modelId="{AA5B247E-9037-4E32-B923-8FA6D52D01E8}" srcId="{302DA6D4-5773-4FD9-B34C-551361123342}" destId="{E6529417-605D-40AB-AF03-175EC5935254}" srcOrd="2" destOrd="0" parTransId="{463A34C0-6796-44A8-A41C-2047C9EAFBE8}" sibTransId="{D6961DD2-0C4A-44A3-90D5-0F3BCD359C90}"/>
    <dgm:cxn modelId="{78A51F83-3E38-49EE-8FF0-2F48F1FE920A}" type="presOf" srcId="{D3B9905D-7633-4252-8B0E-0C3426C28F4E}" destId="{9EED609D-3BD8-47F2-9F70-6791CBFFB646}" srcOrd="0" destOrd="0" presId="urn:microsoft.com/office/officeart/2005/8/layout/chevron2"/>
    <dgm:cxn modelId="{4CDC8388-B04D-4A2A-8985-3EADBF11D9E0}" type="presOf" srcId="{0CB8CDD9-4A7F-4266-B0FC-E98453EADAB5}" destId="{3E48963F-7811-4FE6-B010-25F17A8CDA0C}" srcOrd="0" destOrd="0" presId="urn:microsoft.com/office/officeart/2005/8/layout/chevron2"/>
    <dgm:cxn modelId="{497C7791-F806-45B5-BA2A-6F0B255B0E55}" type="presOf" srcId="{C8B7B454-4F17-4FB6-83DD-47F1C8E85155}" destId="{2DB3283D-33A4-42FE-AD4A-FB3E9D72F3B7}" srcOrd="0" destOrd="0" presId="urn:microsoft.com/office/officeart/2005/8/layout/chevron2"/>
    <dgm:cxn modelId="{C6038E93-DBB4-4B80-9DA5-A7551E6D689C}" type="presOf" srcId="{302DA6D4-5773-4FD9-B34C-551361123342}" destId="{BD42055D-D081-4071-B3B9-ED06D27C1DB9}" srcOrd="0" destOrd="0" presId="urn:microsoft.com/office/officeart/2005/8/layout/chevron2"/>
    <dgm:cxn modelId="{21AB9BBE-E2AA-4FEC-9F26-A0CBC50518E4}" type="presOf" srcId="{1269918C-CF25-43D8-A701-33300350133B}" destId="{1CB9B92D-27C1-45E4-A069-B2C7A659426A}" srcOrd="0" destOrd="0" presId="urn:microsoft.com/office/officeart/2005/8/layout/chevron2"/>
    <dgm:cxn modelId="{8B7EFEC8-A18F-4336-8892-74A2CD9D6498}" srcId="{302DA6D4-5773-4FD9-B34C-551361123342}" destId="{55AA8989-16D3-45AC-B30E-F6787704A6CC}" srcOrd="3" destOrd="0" parTransId="{252001FC-BAED-415F-8744-0A844A6F2025}" sibTransId="{5AD50503-3125-412C-90AF-D126E8887C19}"/>
    <dgm:cxn modelId="{6077B9D9-BED0-4773-80B0-C7B6609F2548}" type="presOf" srcId="{6D51D6DE-BC1A-47FD-AE71-404B6D720F5D}" destId="{CB6689D1-634B-48E7-B041-389211A50308}" srcOrd="0" destOrd="0" presId="urn:microsoft.com/office/officeart/2005/8/layout/chevron2"/>
    <dgm:cxn modelId="{2B22A3FA-0D04-4147-9DF5-86ABB5D29E6F}" srcId="{1269918C-CF25-43D8-A701-33300350133B}" destId="{6D51D6DE-BC1A-47FD-AE71-404B6D720F5D}" srcOrd="0" destOrd="0" parTransId="{F380E820-A609-4280-BCC1-8E0C4C53143D}" sibTransId="{C58891FA-4E2B-4739-9652-17BB039C075B}"/>
    <dgm:cxn modelId="{D0A6EEA1-B69C-4738-B822-F3440A64D3C7}" type="presParOf" srcId="{BD42055D-D081-4071-B3B9-ED06D27C1DB9}" destId="{1E77AF2D-57B4-4ABA-A0F9-4CA7F029F899}" srcOrd="0" destOrd="0" presId="urn:microsoft.com/office/officeart/2005/8/layout/chevron2"/>
    <dgm:cxn modelId="{3ABF26C5-C53A-47AB-8A62-6FA39AFC0E88}" type="presParOf" srcId="{1E77AF2D-57B4-4ABA-A0F9-4CA7F029F899}" destId="{1CB9B92D-27C1-45E4-A069-B2C7A659426A}" srcOrd="0" destOrd="0" presId="urn:microsoft.com/office/officeart/2005/8/layout/chevron2"/>
    <dgm:cxn modelId="{4BF194AF-1453-4D24-BBE1-91981BC6A75D}" type="presParOf" srcId="{1E77AF2D-57B4-4ABA-A0F9-4CA7F029F899}" destId="{CB6689D1-634B-48E7-B041-389211A50308}" srcOrd="1" destOrd="0" presId="urn:microsoft.com/office/officeart/2005/8/layout/chevron2"/>
    <dgm:cxn modelId="{B22F5251-C0A5-48DD-88A4-F4D56599480E}" type="presParOf" srcId="{BD42055D-D081-4071-B3B9-ED06D27C1DB9}" destId="{66AA96EC-66E8-4242-A2F2-84B5DB5A5702}" srcOrd="1" destOrd="0" presId="urn:microsoft.com/office/officeart/2005/8/layout/chevron2"/>
    <dgm:cxn modelId="{34B7ADAA-79EC-4F20-93A9-71CECCF426AE}" type="presParOf" srcId="{BD42055D-D081-4071-B3B9-ED06D27C1DB9}" destId="{4D08FCE4-5863-4C17-9EE0-CFDB00FEC0C1}" srcOrd="2" destOrd="0" presId="urn:microsoft.com/office/officeart/2005/8/layout/chevron2"/>
    <dgm:cxn modelId="{77DF68CC-E0D7-4593-94F1-71D2ED6F248D}" type="presParOf" srcId="{4D08FCE4-5863-4C17-9EE0-CFDB00FEC0C1}" destId="{9A1D07D3-F5EB-40CF-89C3-6C841D60EC19}" srcOrd="0" destOrd="0" presId="urn:microsoft.com/office/officeart/2005/8/layout/chevron2"/>
    <dgm:cxn modelId="{8CD503CE-A90D-463B-850A-5DAADE85807E}" type="presParOf" srcId="{4D08FCE4-5863-4C17-9EE0-CFDB00FEC0C1}" destId="{3E48963F-7811-4FE6-B010-25F17A8CDA0C}" srcOrd="1" destOrd="0" presId="urn:microsoft.com/office/officeart/2005/8/layout/chevron2"/>
    <dgm:cxn modelId="{E397E91A-D5FA-41A6-8F2C-B77FF1F5B28C}" type="presParOf" srcId="{BD42055D-D081-4071-B3B9-ED06D27C1DB9}" destId="{5FC6825E-0B7C-4D4E-85C1-1A15EB6C3953}" srcOrd="3" destOrd="0" presId="urn:microsoft.com/office/officeart/2005/8/layout/chevron2"/>
    <dgm:cxn modelId="{8C4CD3CB-E262-485E-99AE-A65515E3195B}" type="presParOf" srcId="{BD42055D-D081-4071-B3B9-ED06D27C1DB9}" destId="{F88625CB-C0EC-47D2-9E5F-CF03939EC3B2}" srcOrd="4" destOrd="0" presId="urn:microsoft.com/office/officeart/2005/8/layout/chevron2"/>
    <dgm:cxn modelId="{3D936CDE-8DD7-4AB5-853B-55AF5A76FA6A}" type="presParOf" srcId="{F88625CB-C0EC-47D2-9E5F-CF03939EC3B2}" destId="{F7B5FDA4-5D7A-4746-8B45-4BFBF92EC879}" srcOrd="0" destOrd="0" presId="urn:microsoft.com/office/officeart/2005/8/layout/chevron2"/>
    <dgm:cxn modelId="{CFF6936A-A4CB-4D47-B615-DEB6F79F0672}" type="presParOf" srcId="{F88625CB-C0EC-47D2-9E5F-CF03939EC3B2}" destId="{9EED609D-3BD8-47F2-9F70-6791CBFFB646}" srcOrd="1" destOrd="0" presId="urn:microsoft.com/office/officeart/2005/8/layout/chevron2"/>
    <dgm:cxn modelId="{8CCAE074-9E3E-4CCB-8B8F-E87E1DD49150}" type="presParOf" srcId="{BD42055D-D081-4071-B3B9-ED06D27C1DB9}" destId="{9B5217E4-6DD4-4880-B0DC-5FBC5CF55F93}" srcOrd="5" destOrd="0" presId="urn:microsoft.com/office/officeart/2005/8/layout/chevron2"/>
    <dgm:cxn modelId="{2E48B0D6-2C58-4683-94B9-DFC288873213}" type="presParOf" srcId="{BD42055D-D081-4071-B3B9-ED06D27C1DB9}" destId="{F71B01FF-DA49-4216-AADE-64F6D4116004}" srcOrd="6" destOrd="0" presId="urn:microsoft.com/office/officeart/2005/8/layout/chevron2"/>
    <dgm:cxn modelId="{17FFD0B1-E666-4A07-89B9-95027D63A5EA}" type="presParOf" srcId="{F71B01FF-DA49-4216-AADE-64F6D4116004}" destId="{6EFA2943-ECCC-4A19-83A7-4B91CBEDAE67}" srcOrd="0" destOrd="0" presId="urn:microsoft.com/office/officeart/2005/8/layout/chevron2"/>
    <dgm:cxn modelId="{06A17227-02D9-4D64-AB96-584F6EDC9C73}" type="presParOf" srcId="{F71B01FF-DA49-4216-AADE-64F6D4116004}" destId="{2DB3283D-33A4-42FE-AD4A-FB3E9D72F3B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BBE17B-0042-4318-9D0B-07ABF923AEA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E71AF7-A12E-4508-960B-7913D22CAE4D}">
      <dgm:prSet phldrT="[Text]"/>
      <dgm:spPr/>
      <dgm:t>
        <a:bodyPr/>
        <a:lstStyle/>
        <a:p>
          <a:r>
            <a:rPr lang="en-US" dirty="0"/>
            <a:t>Reduce the Model Complexity</a:t>
          </a:r>
        </a:p>
      </dgm:t>
    </dgm:pt>
    <dgm:pt modelId="{3CD9F936-349B-488E-9D0F-CD253762A456}" type="parTrans" cxnId="{28D51945-BAE2-4851-9E0B-2B7A730B18FF}">
      <dgm:prSet/>
      <dgm:spPr/>
      <dgm:t>
        <a:bodyPr/>
        <a:lstStyle/>
        <a:p>
          <a:endParaRPr lang="en-US"/>
        </a:p>
      </dgm:t>
    </dgm:pt>
    <dgm:pt modelId="{9E6CD9FA-9CAC-41A1-BDFE-967B11AFA49C}" type="sibTrans" cxnId="{28D51945-BAE2-4851-9E0B-2B7A730B18FF}">
      <dgm:prSet/>
      <dgm:spPr/>
      <dgm:t>
        <a:bodyPr/>
        <a:lstStyle/>
        <a:p>
          <a:endParaRPr lang="en-US"/>
        </a:p>
      </dgm:t>
    </dgm:pt>
    <dgm:pt modelId="{88E9197B-8521-4C68-A055-7223CB476759}">
      <dgm:prSet phldrT="[Text]"/>
      <dgm:spPr/>
      <dgm:t>
        <a:bodyPr/>
        <a:lstStyle/>
        <a:p>
          <a:r>
            <a:rPr lang="en-US" b="0">
              <a:ea typeface="Roboto"/>
              <a:sym typeface="Roboto"/>
            </a:rPr>
            <a:t>Removing some layers.</a:t>
          </a:r>
          <a:endParaRPr lang="en-US" b="0"/>
        </a:p>
      </dgm:t>
    </dgm:pt>
    <dgm:pt modelId="{0CF3F9B0-436C-493D-A710-6E42C5D0F9B7}" type="parTrans" cxnId="{2E9E586A-E7E7-4BE9-9476-53D58A98B365}">
      <dgm:prSet/>
      <dgm:spPr/>
      <dgm:t>
        <a:bodyPr/>
        <a:lstStyle/>
        <a:p>
          <a:endParaRPr lang="en-US"/>
        </a:p>
      </dgm:t>
    </dgm:pt>
    <dgm:pt modelId="{EF4C3EA8-0863-4CF1-A75F-B92355F705EF}" type="sibTrans" cxnId="{2E9E586A-E7E7-4BE9-9476-53D58A98B365}">
      <dgm:prSet/>
      <dgm:spPr/>
      <dgm:t>
        <a:bodyPr/>
        <a:lstStyle/>
        <a:p>
          <a:endParaRPr lang="en-US"/>
        </a:p>
      </dgm:t>
    </dgm:pt>
    <dgm:pt modelId="{C8064476-781D-47A1-9862-9636E8DBF997}">
      <dgm:prSet/>
      <dgm:spPr/>
      <dgm:t>
        <a:bodyPr/>
        <a:lstStyle/>
        <a:p>
          <a:r>
            <a:rPr lang="en-US" dirty="0"/>
            <a:t>Weight Regularization</a:t>
          </a:r>
        </a:p>
      </dgm:t>
    </dgm:pt>
    <dgm:pt modelId="{A32597D9-8386-4116-B699-C14F0074ABEF}" type="parTrans" cxnId="{E299181D-AECB-42C8-BF5E-5106A14B827B}">
      <dgm:prSet/>
      <dgm:spPr/>
      <dgm:t>
        <a:bodyPr/>
        <a:lstStyle/>
        <a:p>
          <a:endParaRPr lang="en-US"/>
        </a:p>
      </dgm:t>
    </dgm:pt>
    <dgm:pt modelId="{073502D5-3782-4976-89C4-F2815A3A3CD2}" type="sibTrans" cxnId="{E299181D-AECB-42C8-BF5E-5106A14B827B}">
      <dgm:prSet/>
      <dgm:spPr/>
      <dgm:t>
        <a:bodyPr/>
        <a:lstStyle/>
        <a:p>
          <a:endParaRPr lang="en-US"/>
        </a:p>
      </dgm:t>
    </dgm:pt>
    <dgm:pt modelId="{5F343AC9-A369-43E2-96FB-4FF0E3A65D68}">
      <dgm:prSet/>
      <dgm:spPr/>
      <dgm:t>
        <a:bodyPr/>
        <a:lstStyle/>
        <a:p>
          <a:r>
            <a:rPr lang="en-US" dirty="0"/>
            <a:t>Data Augmentation</a:t>
          </a:r>
        </a:p>
      </dgm:t>
    </dgm:pt>
    <dgm:pt modelId="{4B2667AA-610A-4FBF-94F4-EF8BB66F2CFD}" type="parTrans" cxnId="{66BB9FE4-1487-48C5-854E-11748150720F}">
      <dgm:prSet/>
      <dgm:spPr/>
      <dgm:t>
        <a:bodyPr/>
        <a:lstStyle/>
        <a:p>
          <a:endParaRPr lang="en-US"/>
        </a:p>
      </dgm:t>
    </dgm:pt>
    <dgm:pt modelId="{5F207EBC-14BF-4F7A-B2A2-0909A200092C}" type="sibTrans" cxnId="{66BB9FE4-1487-48C5-854E-11748150720F}">
      <dgm:prSet/>
      <dgm:spPr/>
      <dgm:t>
        <a:bodyPr/>
        <a:lstStyle/>
        <a:p>
          <a:endParaRPr lang="en-US"/>
        </a:p>
      </dgm:t>
    </dgm:pt>
    <dgm:pt modelId="{9D3FB935-878D-4E8C-99E6-16F799CC9EC8}">
      <dgm:prSet/>
      <dgm:spPr/>
      <dgm:t>
        <a:bodyPr/>
        <a:lstStyle/>
        <a:p>
          <a:r>
            <a:rPr lang="en-US" b="0">
              <a:ea typeface="Roboto"/>
              <a:sym typeface="Roboto"/>
            </a:rPr>
            <a:t>Reducing the penalizes the network’s large weights.</a:t>
          </a:r>
          <a:endParaRPr lang="en-US" b="0"/>
        </a:p>
      </dgm:t>
    </dgm:pt>
    <dgm:pt modelId="{41789BFA-B7F3-493A-85CD-820C984F9645}" type="parTrans" cxnId="{9CB7094C-F821-4A14-8913-803B4A730F06}">
      <dgm:prSet/>
      <dgm:spPr/>
      <dgm:t>
        <a:bodyPr/>
        <a:lstStyle/>
        <a:p>
          <a:endParaRPr lang="en-US"/>
        </a:p>
      </dgm:t>
    </dgm:pt>
    <dgm:pt modelId="{2DAAFC7A-C333-4E3D-831D-414604A9C0E0}" type="sibTrans" cxnId="{9CB7094C-F821-4A14-8913-803B4A730F06}">
      <dgm:prSet/>
      <dgm:spPr/>
      <dgm:t>
        <a:bodyPr/>
        <a:lstStyle/>
        <a:p>
          <a:endParaRPr lang="en-US"/>
        </a:p>
      </dgm:t>
    </dgm:pt>
    <dgm:pt modelId="{57880F78-0FDB-4CEB-BB15-EFB288BDD04F}">
      <dgm:prSet phldrT="[Text]"/>
      <dgm:spPr/>
      <dgm:t>
        <a:bodyPr/>
        <a:lstStyle/>
        <a:p>
          <a:r>
            <a:rPr lang="en-US" b="0">
              <a:ea typeface="Roboto"/>
              <a:sym typeface="Roboto"/>
            </a:rPr>
            <a:t>Reducing the number of neurons.</a:t>
          </a:r>
          <a:endParaRPr lang="en-US" b="0"/>
        </a:p>
      </dgm:t>
    </dgm:pt>
    <dgm:pt modelId="{A169F9F7-1E8C-449E-A063-3D6B273F8838}" type="parTrans" cxnId="{48BCC279-0B63-4DBD-9277-698B03866685}">
      <dgm:prSet/>
      <dgm:spPr/>
      <dgm:t>
        <a:bodyPr/>
        <a:lstStyle/>
        <a:p>
          <a:endParaRPr lang="en-US"/>
        </a:p>
      </dgm:t>
    </dgm:pt>
    <dgm:pt modelId="{7284C7F2-B737-4BE4-9C23-E48347D9640C}" type="sibTrans" cxnId="{48BCC279-0B63-4DBD-9277-698B03866685}">
      <dgm:prSet/>
      <dgm:spPr/>
      <dgm:t>
        <a:bodyPr/>
        <a:lstStyle/>
        <a:p>
          <a:endParaRPr lang="en-US"/>
        </a:p>
      </dgm:t>
    </dgm:pt>
    <dgm:pt modelId="{75AFC802-3762-48BB-9965-135542A6BC73}">
      <dgm:prSet/>
      <dgm:spPr/>
      <dgm:t>
        <a:bodyPr/>
        <a:lstStyle/>
        <a:p>
          <a:r>
            <a:rPr lang="en-US" b="0">
              <a:ea typeface="Roboto"/>
              <a:sym typeface="Roboto"/>
            </a:rPr>
            <a:t>increase the size of the training</a:t>
          </a:r>
          <a:endParaRPr lang="en-US" b="0"/>
        </a:p>
      </dgm:t>
    </dgm:pt>
    <dgm:pt modelId="{E87BF963-8107-4131-A7BB-5AD18B7823B8}" type="parTrans" cxnId="{E312ED49-A155-4FB4-A240-5B48E43E7AC5}">
      <dgm:prSet/>
      <dgm:spPr/>
      <dgm:t>
        <a:bodyPr/>
        <a:lstStyle/>
        <a:p>
          <a:endParaRPr lang="en-US"/>
        </a:p>
      </dgm:t>
    </dgm:pt>
    <dgm:pt modelId="{24541033-5418-4C49-AE44-9E9DA0096959}" type="sibTrans" cxnId="{E312ED49-A155-4FB4-A240-5B48E43E7AC5}">
      <dgm:prSet/>
      <dgm:spPr/>
      <dgm:t>
        <a:bodyPr/>
        <a:lstStyle/>
        <a:p>
          <a:endParaRPr lang="en-US"/>
        </a:p>
      </dgm:t>
    </dgm:pt>
    <dgm:pt modelId="{F836ADF6-E054-452A-A967-C67DD5F9E76C}" type="pres">
      <dgm:prSet presAssocID="{1ABBE17B-0042-4318-9D0B-07ABF923AEAC}" presName="linear" presStyleCnt="0">
        <dgm:presLayoutVars>
          <dgm:dir/>
          <dgm:animLvl val="lvl"/>
          <dgm:resizeHandles val="exact"/>
        </dgm:presLayoutVars>
      </dgm:prSet>
      <dgm:spPr/>
    </dgm:pt>
    <dgm:pt modelId="{FCFA57ED-DCB7-48A1-B722-BF91DA430888}" type="pres">
      <dgm:prSet presAssocID="{D4E71AF7-A12E-4508-960B-7913D22CAE4D}" presName="parentLin" presStyleCnt="0"/>
      <dgm:spPr/>
    </dgm:pt>
    <dgm:pt modelId="{EED66735-1B72-4CEE-90B5-DDEAB0C6D901}" type="pres">
      <dgm:prSet presAssocID="{D4E71AF7-A12E-4508-960B-7913D22CAE4D}" presName="parentLeftMargin" presStyleLbl="node1" presStyleIdx="0" presStyleCnt="3"/>
      <dgm:spPr/>
    </dgm:pt>
    <dgm:pt modelId="{44067719-F90D-4872-B2CF-5AFA8E3F8514}" type="pres">
      <dgm:prSet presAssocID="{D4E71AF7-A12E-4508-960B-7913D22CAE4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9E9886-2952-448E-814C-6D9EEEA13F70}" type="pres">
      <dgm:prSet presAssocID="{D4E71AF7-A12E-4508-960B-7913D22CAE4D}" presName="negativeSpace" presStyleCnt="0"/>
      <dgm:spPr/>
    </dgm:pt>
    <dgm:pt modelId="{213F8304-DDE0-42F6-BBBA-D448EDA951D9}" type="pres">
      <dgm:prSet presAssocID="{D4E71AF7-A12E-4508-960B-7913D22CAE4D}" presName="childText" presStyleLbl="conFgAcc1" presStyleIdx="0" presStyleCnt="3">
        <dgm:presLayoutVars>
          <dgm:bulletEnabled val="1"/>
        </dgm:presLayoutVars>
      </dgm:prSet>
      <dgm:spPr/>
    </dgm:pt>
    <dgm:pt modelId="{2520558A-44E2-4046-8E75-7DB79099C6D6}" type="pres">
      <dgm:prSet presAssocID="{9E6CD9FA-9CAC-41A1-BDFE-967B11AFA49C}" presName="spaceBetweenRectangles" presStyleCnt="0"/>
      <dgm:spPr/>
    </dgm:pt>
    <dgm:pt modelId="{1FA45BC8-990A-4344-A814-16CB032D32C5}" type="pres">
      <dgm:prSet presAssocID="{C8064476-781D-47A1-9862-9636E8DBF997}" presName="parentLin" presStyleCnt="0"/>
      <dgm:spPr/>
    </dgm:pt>
    <dgm:pt modelId="{B77FE01B-A9E1-4FFA-A435-569F517E9266}" type="pres">
      <dgm:prSet presAssocID="{C8064476-781D-47A1-9862-9636E8DBF997}" presName="parentLeftMargin" presStyleLbl="node1" presStyleIdx="0" presStyleCnt="3"/>
      <dgm:spPr/>
    </dgm:pt>
    <dgm:pt modelId="{5E83656C-A049-446A-B360-8B3C16FDBE8E}" type="pres">
      <dgm:prSet presAssocID="{C8064476-781D-47A1-9862-9636E8DBF99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4B30AAE-246C-413F-9DBE-D548FF1A22D2}" type="pres">
      <dgm:prSet presAssocID="{C8064476-781D-47A1-9862-9636E8DBF997}" presName="negativeSpace" presStyleCnt="0"/>
      <dgm:spPr/>
    </dgm:pt>
    <dgm:pt modelId="{48F71F4B-D7B2-4E2C-8109-0B2E3CA3732A}" type="pres">
      <dgm:prSet presAssocID="{C8064476-781D-47A1-9862-9636E8DBF997}" presName="childText" presStyleLbl="conFgAcc1" presStyleIdx="1" presStyleCnt="3">
        <dgm:presLayoutVars>
          <dgm:bulletEnabled val="1"/>
        </dgm:presLayoutVars>
      </dgm:prSet>
      <dgm:spPr/>
    </dgm:pt>
    <dgm:pt modelId="{6D86A483-5DFB-431E-9FD8-8354E110019E}" type="pres">
      <dgm:prSet presAssocID="{073502D5-3782-4976-89C4-F2815A3A3CD2}" presName="spaceBetweenRectangles" presStyleCnt="0"/>
      <dgm:spPr/>
    </dgm:pt>
    <dgm:pt modelId="{2FCFFC05-881A-47E3-A7F3-310BEC42B247}" type="pres">
      <dgm:prSet presAssocID="{5F343AC9-A369-43E2-96FB-4FF0E3A65D68}" presName="parentLin" presStyleCnt="0"/>
      <dgm:spPr/>
    </dgm:pt>
    <dgm:pt modelId="{5F5D2304-CFA7-433E-B7DE-44EA161C1974}" type="pres">
      <dgm:prSet presAssocID="{5F343AC9-A369-43E2-96FB-4FF0E3A65D68}" presName="parentLeftMargin" presStyleLbl="node1" presStyleIdx="1" presStyleCnt="3"/>
      <dgm:spPr/>
    </dgm:pt>
    <dgm:pt modelId="{D1DDD9DD-98D4-46D0-84AD-8BC99BC2BE11}" type="pres">
      <dgm:prSet presAssocID="{5F343AC9-A369-43E2-96FB-4FF0E3A65D6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AF834CC-73DC-4829-ABB7-DB1E27EF2908}" type="pres">
      <dgm:prSet presAssocID="{5F343AC9-A369-43E2-96FB-4FF0E3A65D68}" presName="negativeSpace" presStyleCnt="0"/>
      <dgm:spPr/>
    </dgm:pt>
    <dgm:pt modelId="{DD1657C8-EE15-4D6B-B457-2F9E017EB2C7}" type="pres">
      <dgm:prSet presAssocID="{5F343AC9-A369-43E2-96FB-4FF0E3A65D6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99181D-AECB-42C8-BF5E-5106A14B827B}" srcId="{1ABBE17B-0042-4318-9D0B-07ABF923AEAC}" destId="{C8064476-781D-47A1-9862-9636E8DBF997}" srcOrd="1" destOrd="0" parTransId="{A32597D9-8386-4116-B699-C14F0074ABEF}" sibTransId="{073502D5-3782-4976-89C4-F2815A3A3CD2}"/>
    <dgm:cxn modelId="{892E913F-FAC2-4558-9810-CA250075E55F}" type="presOf" srcId="{C8064476-781D-47A1-9862-9636E8DBF997}" destId="{5E83656C-A049-446A-B360-8B3C16FDBE8E}" srcOrd="1" destOrd="0" presId="urn:microsoft.com/office/officeart/2005/8/layout/list1"/>
    <dgm:cxn modelId="{28D51945-BAE2-4851-9E0B-2B7A730B18FF}" srcId="{1ABBE17B-0042-4318-9D0B-07ABF923AEAC}" destId="{D4E71AF7-A12E-4508-960B-7913D22CAE4D}" srcOrd="0" destOrd="0" parTransId="{3CD9F936-349B-488E-9D0F-CD253762A456}" sibTransId="{9E6CD9FA-9CAC-41A1-BDFE-967B11AFA49C}"/>
    <dgm:cxn modelId="{FFC86865-836C-43F2-8B61-72E83AE63C03}" type="presOf" srcId="{D4E71AF7-A12E-4508-960B-7913D22CAE4D}" destId="{44067719-F90D-4872-B2CF-5AFA8E3F8514}" srcOrd="1" destOrd="0" presId="urn:microsoft.com/office/officeart/2005/8/layout/list1"/>
    <dgm:cxn modelId="{E312ED49-A155-4FB4-A240-5B48E43E7AC5}" srcId="{5F343AC9-A369-43E2-96FB-4FF0E3A65D68}" destId="{75AFC802-3762-48BB-9965-135542A6BC73}" srcOrd="0" destOrd="0" parTransId="{E87BF963-8107-4131-A7BB-5AD18B7823B8}" sibTransId="{24541033-5418-4C49-AE44-9E9DA0096959}"/>
    <dgm:cxn modelId="{E9023E4A-E0B2-438A-9663-A1603473D2AC}" type="presOf" srcId="{9D3FB935-878D-4E8C-99E6-16F799CC9EC8}" destId="{48F71F4B-D7B2-4E2C-8109-0B2E3CA3732A}" srcOrd="0" destOrd="0" presId="urn:microsoft.com/office/officeart/2005/8/layout/list1"/>
    <dgm:cxn modelId="{2E9E586A-E7E7-4BE9-9476-53D58A98B365}" srcId="{D4E71AF7-A12E-4508-960B-7913D22CAE4D}" destId="{88E9197B-8521-4C68-A055-7223CB476759}" srcOrd="0" destOrd="0" parTransId="{0CF3F9B0-436C-493D-A710-6E42C5D0F9B7}" sibTransId="{EF4C3EA8-0863-4CF1-A75F-B92355F705EF}"/>
    <dgm:cxn modelId="{3DA0D26A-92EE-4F6F-AF51-D7F7B4884F37}" type="presOf" srcId="{C8064476-781D-47A1-9862-9636E8DBF997}" destId="{B77FE01B-A9E1-4FFA-A435-569F517E9266}" srcOrd="0" destOrd="0" presId="urn:microsoft.com/office/officeart/2005/8/layout/list1"/>
    <dgm:cxn modelId="{9CB7094C-F821-4A14-8913-803B4A730F06}" srcId="{C8064476-781D-47A1-9862-9636E8DBF997}" destId="{9D3FB935-878D-4E8C-99E6-16F799CC9EC8}" srcOrd="0" destOrd="0" parTransId="{41789BFA-B7F3-493A-85CD-820C984F9645}" sibTransId="{2DAAFC7A-C333-4E3D-831D-414604A9C0E0}"/>
    <dgm:cxn modelId="{4745816E-BD3B-460C-BC52-C9456F500873}" type="presOf" srcId="{1ABBE17B-0042-4318-9D0B-07ABF923AEAC}" destId="{F836ADF6-E054-452A-A967-C67DD5F9E76C}" srcOrd="0" destOrd="0" presId="urn:microsoft.com/office/officeart/2005/8/layout/list1"/>
    <dgm:cxn modelId="{E87E4B74-CDAA-42CB-AFD8-444A68DC26F1}" type="presOf" srcId="{5F343AC9-A369-43E2-96FB-4FF0E3A65D68}" destId="{5F5D2304-CFA7-433E-B7DE-44EA161C1974}" srcOrd="0" destOrd="0" presId="urn:microsoft.com/office/officeart/2005/8/layout/list1"/>
    <dgm:cxn modelId="{9FBA6755-2085-44EB-98E3-55EA60D835B8}" type="presOf" srcId="{D4E71AF7-A12E-4508-960B-7913D22CAE4D}" destId="{EED66735-1B72-4CEE-90B5-DDEAB0C6D901}" srcOrd="0" destOrd="0" presId="urn:microsoft.com/office/officeart/2005/8/layout/list1"/>
    <dgm:cxn modelId="{48BCC279-0B63-4DBD-9277-698B03866685}" srcId="{D4E71AF7-A12E-4508-960B-7913D22CAE4D}" destId="{57880F78-0FDB-4CEB-BB15-EFB288BDD04F}" srcOrd="1" destOrd="0" parTransId="{A169F9F7-1E8C-449E-A063-3D6B273F8838}" sibTransId="{7284C7F2-B737-4BE4-9C23-E48347D9640C}"/>
    <dgm:cxn modelId="{CFEB0AAD-9A57-4F23-A087-37FF166AADDD}" type="presOf" srcId="{75AFC802-3762-48BB-9965-135542A6BC73}" destId="{DD1657C8-EE15-4D6B-B457-2F9E017EB2C7}" srcOrd="0" destOrd="0" presId="urn:microsoft.com/office/officeart/2005/8/layout/list1"/>
    <dgm:cxn modelId="{6F7D32BC-4629-4D2A-8F0E-0CF6BED49CAE}" type="presOf" srcId="{88E9197B-8521-4C68-A055-7223CB476759}" destId="{213F8304-DDE0-42F6-BBBA-D448EDA951D9}" srcOrd="0" destOrd="0" presId="urn:microsoft.com/office/officeart/2005/8/layout/list1"/>
    <dgm:cxn modelId="{859273CE-365D-44EF-B75E-AB0B4BA8D525}" type="presOf" srcId="{5F343AC9-A369-43E2-96FB-4FF0E3A65D68}" destId="{D1DDD9DD-98D4-46D0-84AD-8BC99BC2BE11}" srcOrd="1" destOrd="0" presId="urn:microsoft.com/office/officeart/2005/8/layout/list1"/>
    <dgm:cxn modelId="{66BB9FE4-1487-48C5-854E-11748150720F}" srcId="{1ABBE17B-0042-4318-9D0B-07ABF923AEAC}" destId="{5F343AC9-A369-43E2-96FB-4FF0E3A65D68}" srcOrd="2" destOrd="0" parTransId="{4B2667AA-610A-4FBF-94F4-EF8BB66F2CFD}" sibTransId="{5F207EBC-14BF-4F7A-B2A2-0909A200092C}"/>
    <dgm:cxn modelId="{840BF8E7-C80B-4BDA-B1DD-080E034E931C}" type="presOf" srcId="{57880F78-0FDB-4CEB-BB15-EFB288BDD04F}" destId="{213F8304-DDE0-42F6-BBBA-D448EDA951D9}" srcOrd="0" destOrd="1" presId="urn:microsoft.com/office/officeart/2005/8/layout/list1"/>
    <dgm:cxn modelId="{12E6B1F0-2EF0-484C-B020-AA7FAF5DD8FE}" type="presParOf" srcId="{F836ADF6-E054-452A-A967-C67DD5F9E76C}" destId="{FCFA57ED-DCB7-48A1-B722-BF91DA430888}" srcOrd="0" destOrd="0" presId="urn:microsoft.com/office/officeart/2005/8/layout/list1"/>
    <dgm:cxn modelId="{8C8352A6-85EA-4E78-AB3A-C796C159EC12}" type="presParOf" srcId="{FCFA57ED-DCB7-48A1-B722-BF91DA430888}" destId="{EED66735-1B72-4CEE-90B5-DDEAB0C6D901}" srcOrd="0" destOrd="0" presId="urn:microsoft.com/office/officeart/2005/8/layout/list1"/>
    <dgm:cxn modelId="{64BC914E-4D1B-470F-BC1B-A5202E2D8C55}" type="presParOf" srcId="{FCFA57ED-DCB7-48A1-B722-BF91DA430888}" destId="{44067719-F90D-4872-B2CF-5AFA8E3F8514}" srcOrd="1" destOrd="0" presId="urn:microsoft.com/office/officeart/2005/8/layout/list1"/>
    <dgm:cxn modelId="{3A76C6E4-73FF-4519-A3C9-35F3CC4F6544}" type="presParOf" srcId="{F836ADF6-E054-452A-A967-C67DD5F9E76C}" destId="{8B9E9886-2952-448E-814C-6D9EEEA13F70}" srcOrd="1" destOrd="0" presId="urn:microsoft.com/office/officeart/2005/8/layout/list1"/>
    <dgm:cxn modelId="{567827AA-A15C-4B7F-8A43-43F36466EEC8}" type="presParOf" srcId="{F836ADF6-E054-452A-A967-C67DD5F9E76C}" destId="{213F8304-DDE0-42F6-BBBA-D448EDA951D9}" srcOrd="2" destOrd="0" presId="urn:microsoft.com/office/officeart/2005/8/layout/list1"/>
    <dgm:cxn modelId="{26F0F278-E506-4751-AB41-41DDBE1554B7}" type="presParOf" srcId="{F836ADF6-E054-452A-A967-C67DD5F9E76C}" destId="{2520558A-44E2-4046-8E75-7DB79099C6D6}" srcOrd="3" destOrd="0" presId="urn:microsoft.com/office/officeart/2005/8/layout/list1"/>
    <dgm:cxn modelId="{7834A25C-2D22-4030-9D45-5098CC556C3E}" type="presParOf" srcId="{F836ADF6-E054-452A-A967-C67DD5F9E76C}" destId="{1FA45BC8-990A-4344-A814-16CB032D32C5}" srcOrd="4" destOrd="0" presId="urn:microsoft.com/office/officeart/2005/8/layout/list1"/>
    <dgm:cxn modelId="{961C88F6-1877-495D-84BE-1134ADAC7D2B}" type="presParOf" srcId="{1FA45BC8-990A-4344-A814-16CB032D32C5}" destId="{B77FE01B-A9E1-4FFA-A435-569F517E9266}" srcOrd="0" destOrd="0" presId="urn:microsoft.com/office/officeart/2005/8/layout/list1"/>
    <dgm:cxn modelId="{CECBD278-BBD9-45FF-BA81-FE03D14C72D8}" type="presParOf" srcId="{1FA45BC8-990A-4344-A814-16CB032D32C5}" destId="{5E83656C-A049-446A-B360-8B3C16FDBE8E}" srcOrd="1" destOrd="0" presId="urn:microsoft.com/office/officeart/2005/8/layout/list1"/>
    <dgm:cxn modelId="{1D210C7A-D1CC-49C9-A785-6FF73C88A084}" type="presParOf" srcId="{F836ADF6-E054-452A-A967-C67DD5F9E76C}" destId="{64B30AAE-246C-413F-9DBE-D548FF1A22D2}" srcOrd="5" destOrd="0" presId="urn:microsoft.com/office/officeart/2005/8/layout/list1"/>
    <dgm:cxn modelId="{B476FAB7-78DC-472B-8464-6C932A47FC52}" type="presParOf" srcId="{F836ADF6-E054-452A-A967-C67DD5F9E76C}" destId="{48F71F4B-D7B2-4E2C-8109-0B2E3CA3732A}" srcOrd="6" destOrd="0" presId="urn:microsoft.com/office/officeart/2005/8/layout/list1"/>
    <dgm:cxn modelId="{40A6DF05-9CD7-4068-9506-E82AF353C2CC}" type="presParOf" srcId="{F836ADF6-E054-452A-A967-C67DD5F9E76C}" destId="{6D86A483-5DFB-431E-9FD8-8354E110019E}" srcOrd="7" destOrd="0" presId="urn:microsoft.com/office/officeart/2005/8/layout/list1"/>
    <dgm:cxn modelId="{9E611F69-BC16-4249-8EB2-53036F5B547A}" type="presParOf" srcId="{F836ADF6-E054-452A-A967-C67DD5F9E76C}" destId="{2FCFFC05-881A-47E3-A7F3-310BEC42B247}" srcOrd="8" destOrd="0" presId="urn:microsoft.com/office/officeart/2005/8/layout/list1"/>
    <dgm:cxn modelId="{8D6B031F-8862-4218-BCBA-ED95C6924725}" type="presParOf" srcId="{2FCFFC05-881A-47E3-A7F3-310BEC42B247}" destId="{5F5D2304-CFA7-433E-B7DE-44EA161C1974}" srcOrd="0" destOrd="0" presId="urn:microsoft.com/office/officeart/2005/8/layout/list1"/>
    <dgm:cxn modelId="{B7756BFD-4F64-46E3-B4F8-2440199789D8}" type="presParOf" srcId="{2FCFFC05-881A-47E3-A7F3-310BEC42B247}" destId="{D1DDD9DD-98D4-46D0-84AD-8BC99BC2BE11}" srcOrd="1" destOrd="0" presId="urn:microsoft.com/office/officeart/2005/8/layout/list1"/>
    <dgm:cxn modelId="{47CCB0B0-B3B4-42C1-9C8C-E4897E8AA505}" type="presParOf" srcId="{F836ADF6-E054-452A-A967-C67DD5F9E76C}" destId="{3AF834CC-73DC-4829-ABB7-DB1E27EF2908}" srcOrd="9" destOrd="0" presId="urn:microsoft.com/office/officeart/2005/8/layout/list1"/>
    <dgm:cxn modelId="{BA1CD75C-CFCE-44B6-BEF2-ECF4CC067378}" type="presParOf" srcId="{F836ADF6-E054-452A-A967-C67DD5F9E76C}" destId="{DD1657C8-EE15-4D6B-B457-2F9E017EB2C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31C51-D62E-4C63-9942-636450AA54F2}">
      <dsp:nvSpPr>
        <dsp:cNvPr id="0" name=""/>
        <dsp:cNvSpPr/>
      </dsp:nvSpPr>
      <dsp:spPr>
        <a:xfrm>
          <a:off x="2675392" y="118442"/>
          <a:ext cx="2281026" cy="1767535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rcRect/>
          <a:stretch>
            <a:fillRect t="-17000" b="-17000"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1F0FD-72CC-4B43-8A29-063D85242319}">
      <dsp:nvSpPr>
        <dsp:cNvPr id="0" name=""/>
        <dsp:cNvSpPr/>
      </dsp:nvSpPr>
      <dsp:spPr>
        <a:xfrm>
          <a:off x="2666026" y="1775404"/>
          <a:ext cx="2270559" cy="7288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Ashraf </a:t>
          </a:r>
          <a:r>
            <a:rPr lang="en-US" sz="1400" kern="1200" dirty="0" err="1">
              <a:solidFill>
                <a:srgbClr val="FFFFFF"/>
              </a:solidFill>
            </a:rPr>
            <a:t>Abdulkhaliq</a:t>
          </a:r>
          <a:r>
            <a:rPr lang="en-US" sz="1400" kern="1200" dirty="0">
              <a:solidFill>
                <a:srgbClr val="FFFFFF"/>
              </a:solidFill>
            </a:rPr>
            <a:t> </a:t>
          </a:r>
          <a:r>
            <a:rPr lang="en-US" sz="1400" kern="1200" dirty="0" err="1">
              <a:solidFill>
                <a:srgbClr val="FFFFFF"/>
              </a:solidFill>
            </a:rPr>
            <a:t>adafadfadf</a:t>
          </a:r>
          <a:endParaRPr lang="en-US" sz="1400" kern="1200" dirty="0">
            <a:solidFill>
              <a:srgbClr val="FFFFFF"/>
            </a:solidFill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r>
            <a:rPr lang="en-US" sz="1200" kern="1200" dirty="0">
              <a:solidFill>
                <a:srgbClr val="FFFFFF"/>
              </a:solidFill>
            </a:rPr>
            <a:t> </a:t>
          </a:r>
          <a:endParaRPr lang="en-US" sz="1200" kern="1200" dirty="0"/>
        </a:p>
      </dsp:txBody>
      <dsp:txXfrm>
        <a:off x="2666026" y="1775404"/>
        <a:ext cx="1598985" cy="728817"/>
      </dsp:txXfrm>
    </dsp:sp>
    <dsp:sp modelId="{D9EDA72D-FB85-49CA-A119-1B57D9A8A3BD}">
      <dsp:nvSpPr>
        <dsp:cNvPr id="0" name=""/>
        <dsp:cNvSpPr/>
      </dsp:nvSpPr>
      <dsp:spPr>
        <a:xfrm>
          <a:off x="4359460" y="1808177"/>
          <a:ext cx="749215" cy="755111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2E6FB-4149-4F39-919C-77BC1DD12FBC}">
      <dsp:nvSpPr>
        <dsp:cNvPr id="0" name=""/>
        <dsp:cNvSpPr/>
      </dsp:nvSpPr>
      <dsp:spPr>
        <a:xfrm>
          <a:off x="7589708" y="2892639"/>
          <a:ext cx="2360382" cy="2121096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FECDF-A49D-4BB8-8E5E-18EE6BF9866A}">
      <dsp:nvSpPr>
        <dsp:cNvPr id="0" name=""/>
        <dsp:cNvSpPr/>
      </dsp:nvSpPr>
      <dsp:spPr>
        <a:xfrm>
          <a:off x="7534239" y="5032381"/>
          <a:ext cx="2391534" cy="728817"/>
        </a:xfrm>
        <a:prstGeom prst="rect">
          <a:avLst/>
        </a:prstGeom>
        <a:solidFill>
          <a:srgbClr val="A083C7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Karim Ramzy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kern="1200" dirty="0"/>
        </a:p>
      </dsp:txBody>
      <dsp:txXfrm>
        <a:off x="7534239" y="5032381"/>
        <a:ext cx="1684179" cy="728817"/>
      </dsp:txXfrm>
    </dsp:sp>
    <dsp:sp modelId="{87A2AAE1-E80F-40BF-AFF3-D1E5297E39B2}">
      <dsp:nvSpPr>
        <dsp:cNvPr id="0" name=""/>
        <dsp:cNvSpPr/>
      </dsp:nvSpPr>
      <dsp:spPr>
        <a:xfrm>
          <a:off x="9239627" y="5054191"/>
          <a:ext cx="845222" cy="819943"/>
        </a:xfrm>
        <a:prstGeom prst="ellipse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DDFC0-0B01-4852-B7EA-FDA4625B7C09}">
      <dsp:nvSpPr>
        <dsp:cNvPr id="0" name=""/>
        <dsp:cNvSpPr/>
      </dsp:nvSpPr>
      <dsp:spPr>
        <a:xfrm>
          <a:off x="4587894" y="3053045"/>
          <a:ext cx="2526269" cy="227740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6EE03-FA0A-444A-A193-304818717E4E}">
      <dsp:nvSpPr>
        <dsp:cNvPr id="0" name=""/>
        <dsp:cNvSpPr/>
      </dsp:nvSpPr>
      <dsp:spPr>
        <a:xfrm>
          <a:off x="4674981" y="5010033"/>
          <a:ext cx="2381294" cy="7288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Randa Hamada</a:t>
          </a:r>
          <a:br>
            <a:rPr lang="en-US" sz="1600" kern="1200" dirty="0"/>
          </a:br>
          <a:r>
            <a:rPr lang="en-US" sz="1600" b="1" kern="1200" dirty="0">
              <a:solidFill>
                <a:schemeClr val="tx1"/>
              </a:solidFill>
            </a:rPr>
            <a:t>Faculty of Artificial Intelligence KSU</a:t>
          </a:r>
          <a:endParaRPr lang="ar-EG" sz="1600" b="1" kern="1200" dirty="0">
            <a:solidFill>
              <a:schemeClr val="tx1"/>
            </a:solidFill>
          </a:endParaRPr>
        </a:p>
      </dsp:txBody>
      <dsp:txXfrm>
        <a:off x="4674981" y="5010033"/>
        <a:ext cx="1676967" cy="728817"/>
      </dsp:txXfrm>
    </dsp:sp>
    <dsp:sp modelId="{3717AEBC-8753-4EE5-AC70-F11BEEC2378D}">
      <dsp:nvSpPr>
        <dsp:cNvPr id="0" name=""/>
        <dsp:cNvSpPr/>
      </dsp:nvSpPr>
      <dsp:spPr>
        <a:xfrm>
          <a:off x="6403497" y="5023642"/>
          <a:ext cx="794695" cy="794695"/>
        </a:xfrm>
        <a:prstGeom prst="ellips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69F10-B91F-428E-8F4C-4E3FA3C36E6F}">
      <dsp:nvSpPr>
        <dsp:cNvPr id="0" name=""/>
        <dsp:cNvSpPr/>
      </dsp:nvSpPr>
      <dsp:spPr>
        <a:xfrm>
          <a:off x="6914420" y="87482"/>
          <a:ext cx="2274782" cy="1844060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r" defTabSz="28892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ar-EG" sz="6500" kern="1200" dirty="0"/>
        </a:p>
      </dsp:txBody>
      <dsp:txXfrm>
        <a:off x="6957629" y="130691"/>
        <a:ext cx="2188364" cy="1800851"/>
      </dsp:txXfrm>
    </dsp:sp>
    <dsp:sp modelId="{FD1AE099-F3B4-4B2C-8407-F9382038674C}">
      <dsp:nvSpPr>
        <dsp:cNvPr id="0" name=""/>
        <dsp:cNvSpPr/>
      </dsp:nvSpPr>
      <dsp:spPr>
        <a:xfrm>
          <a:off x="6858917" y="1792186"/>
          <a:ext cx="2370259" cy="7169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Mohamed Elaraby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kern="1200" dirty="0"/>
        </a:p>
      </dsp:txBody>
      <dsp:txXfrm>
        <a:off x="6858917" y="1792186"/>
        <a:ext cx="1669196" cy="716915"/>
      </dsp:txXfrm>
    </dsp:sp>
    <dsp:sp modelId="{D93C8CDD-B23B-4BE7-8C34-BAA5D909BECB}">
      <dsp:nvSpPr>
        <dsp:cNvPr id="0" name=""/>
        <dsp:cNvSpPr/>
      </dsp:nvSpPr>
      <dsp:spPr>
        <a:xfrm>
          <a:off x="8658016" y="1849291"/>
          <a:ext cx="794695" cy="794695"/>
        </a:xfrm>
        <a:prstGeom prst="ellipse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4CF9B-CB12-4F23-819A-B9187D137587}">
      <dsp:nvSpPr>
        <dsp:cNvPr id="0" name=""/>
        <dsp:cNvSpPr/>
      </dsp:nvSpPr>
      <dsp:spPr>
        <a:xfrm>
          <a:off x="1541541" y="3083859"/>
          <a:ext cx="2433948" cy="1899484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A76DE-9ABD-487A-A11B-F979F1EACB79}">
      <dsp:nvSpPr>
        <dsp:cNvPr id="0" name=""/>
        <dsp:cNvSpPr/>
      </dsp:nvSpPr>
      <dsp:spPr>
        <a:xfrm>
          <a:off x="1512921" y="4973291"/>
          <a:ext cx="2483832" cy="72881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Saif </a:t>
          </a:r>
          <a:r>
            <a:rPr lang="en-US" sz="1600" kern="1200" dirty="0" err="1"/>
            <a:t>Elshamy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rPr>
            <a:t>Faculty of Artificial Intelligence KSU </a:t>
          </a:r>
          <a:endParaRPr lang="en-US" sz="1400" kern="1200" dirty="0"/>
        </a:p>
      </dsp:txBody>
      <dsp:txXfrm>
        <a:off x="1512921" y="4973291"/>
        <a:ext cx="1749178" cy="728817"/>
      </dsp:txXfrm>
    </dsp:sp>
    <dsp:sp modelId="{E361C3EF-3364-474B-B953-BFDC9E8FDAFB}">
      <dsp:nvSpPr>
        <dsp:cNvPr id="0" name=""/>
        <dsp:cNvSpPr/>
      </dsp:nvSpPr>
      <dsp:spPr>
        <a:xfrm>
          <a:off x="3395730" y="5027459"/>
          <a:ext cx="794695" cy="794695"/>
        </a:xfrm>
        <a:prstGeom prst="ellipse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9B92D-27C1-45E4-A069-B2C7A659426A}">
      <dsp:nvSpPr>
        <dsp:cNvPr id="0" name=""/>
        <dsp:cNvSpPr/>
      </dsp:nvSpPr>
      <dsp:spPr>
        <a:xfrm rot="5400000">
          <a:off x="-183074" y="183074"/>
          <a:ext cx="1220496" cy="85434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Image Resize</a:t>
          </a:r>
        </a:p>
      </dsp:txBody>
      <dsp:txXfrm rot="-5400000">
        <a:off x="1" y="427174"/>
        <a:ext cx="854347" cy="366149"/>
      </dsp:txXfrm>
    </dsp:sp>
    <dsp:sp modelId="{CB6689D1-634B-48E7-B041-389211A50308}">
      <dsp:nvSpPr>
        <dsp:cNvPr id="0" name=""/>
        <dsp:cNvSpPr/>
      </dsp:nvSpPr>
      <dsp:spPr>
        <a:xfrm rot="5400000">
          <a:off x="4945531" y="-4087856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   Ensuring that the input image is resized to meet the specific input size requirements of the model.</a:t>
          </a:r>
        </a:p>
      </dsp:txBody>
      <dsp:txXfrm rot="-5400000">
        <a:off x="854348" y="42054"/>
        <a:ext cx="8936963" cy="715868"/>
      </dsp:txXfrm>
    </dsp:sp>
    <dsp:sp modelId="{9A1D07D3-F5EB-40CF-89C3-6C841D60EC19}">
      <dsp:nvSpPr>
        <dsp:cNvPr id="0" name=""/>
        <dsp:cNvSpPr/>
      </dsp:nvSpPr>
      <dsp:spPr>
        <a:xfrm rot="5400000">
          <a:off x="-183074" y="1259899"/>
          <a:ext cx="1220496" cy="85434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Image Scale</a:t>
          </a:r>
        </a:p>
      </dsp:txBody>
      <dsp:txXfrm rot="-5400000">
        <a:off x="1" y="1503999"/>
        <a:ext cx="854347" cy="366149"/>
      </dsp:txXfrm>
    </dsp:sp>
    <dsp:sp modelId="{3E48963F-7811-4FE6-B010-25F17A8CDA0C}">
      <dsp:nvSpPr>
        <dsp:cNvPr id="0" name=""/>
        <dsp:cNvSpPr/>
      </dsp:nvSpPr>
      <dsp:spPr>
        <a:xfrm rot="5400000">
          <a:off x="4945531" y="-3014358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	Scaling the pixel values between (0, 1)</a:t>
          </a:r>
        </a:p>
      </dsp:txBody>
      <dsp:txXfrm rot="-5400000">
        <a:off x="854348" y="1115552"/>
        <a:ext cx="8936963" cy="715868"/>
      </dsp:txXfrm>
    </dsp:sp>
    <dsp:sp modelId="{F7B5FDA4-5D7A-4746-8B45-4BFBF92EC879}">
      <dsp:nvSpPr>
        <dsp:cNvPr id="0" name=""/>
        <dsp:cNvSpPr/>
      </dsp:nvSpPr>
      <dsp:spPr>
        <a:xfrm rot="5400000">
          <a:off x="-183074" y="2333397"/>
          <a:ext cx="1220496" cy="85434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Channel Reordering</a:t>
          </a:r>
        </a:p>
      </dsp:txBody>
      <dsp:txXfrm rot="-5400000">
        <a:off x="1" y="2577497"/>
        <a:ext cx="854347" cy="366149"/>
      </dsp:txXfrm>
    </dsp:sp>
    <dsp:sp modelId="{9EED609D-3BD8-47F2-9F70-6791CBFFB646}">
      <dsp:nvSpPr>
        <dsp:cNvPr id="0" name=""/>
        <dsp:cNvSpPr/>
      </dsp:nvSpPr>
      <dsp:spPr>
        <a:xfrm rot="5400000">
          <a:off x="4945531" y="-1940860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	Converting from RGB to BGR, depending on the model's backend requirements.</a:t>
          </a:r>
        </a:p>
      </dsp:txBody>
      <dsp:txXfrm rot="-5400000">
        <a:off x="854348" y="2189050"/>
        <a:ext cx="8936963" cy="715868"/>
      </dsp:txXfrm>
    </dsp:sp>
    <dsp:sp modelId="{6EFA2943-ECCC-4A19-83A7-4B91CBEDAE67}">
      <dsp:nvSpPr>
        <dsp:cNvPr id="0" name=""/>
        <dsp:cNvSpPr/>
      </dsp:nvSpPr>
      <dsp:spPr>
        <a:xfrm rot="5400000">
          <a:off x="-183074" y="3406896"/>
          <a:ext cx="1220496" cy="85434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Range Adjustment</a:t>
          </a:r>
        </a:p>
      </dsp:txBody>
      <dsp:txXfrm rot="-5400000">
        <a:off x="1" y="3650996"/>
        <a:ext cx="854347" cy="366149"/>
      </dsp:txXfrm>
    </dsp:sp>
    <dsp:sp modelId="{2DB3283D-33A4-42FE-AD4A-FB3E9D72F3B7}">
      <dsp:nvSpPr>
        <dsp:cNvPr id="0" name=""/>
        <dsp:cNvSpPr/>
      </dsp:nvSpPr>
      <dsp:spPr>
        <a:xfrm rot="5400000">
          <a:off x="4945531" y="-867362"/>
          <a:ext cx="793322" cy="897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	Modifying the range of pixel values to align with the expected input range of the model. Typical [0, 255] range to [-1, 1] or [0, 1] range.</a:t>
          </a:r>
        </a:p>
      </dsp:txBody>
      <dsp:txXfrm rot="-5400000">
        <a:off x="854348" y="3262548"/>
        <a:ext cx="8936963" cy="7158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F8304-DDE0-42F6-BBBA-D448EDA951D9}">
      <dsp:nvSpPr>
        <dsp:cNvPr id="0" name=""/>
        <dsp:cNvSpPr/>
      </dsp:nvSpPr>
      <dsp:spPr>
        <a:xfrm>
          <a:off x="0" y="388290"/>
          <a:ext cx="6900512" cy="1515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541528" rIns="53555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Removing some layers.</a:t>
          </a:r>
          <a:endParaRPr lang="en-US" sz="2600" b="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Reducing the number of neurons.</a:t>
          </a:r>
          <a:endParaRPr lang="en-US" sz="2600" b="0" kern="1200"/>
        </a:p>
      </dsp:txBody>
      <dsp:txXfrm>
        <a:off x="0" y="388290"/>
        <a:ext cx="6900512" cy="1515150"/>
      </dsp:txXfrm>
    </dsp:sp>
    <dsp:sp modelId="{44067719-F90D-4872-B2CF-5AFA8E3F8514}">
      <dsp:nvSpPr>
        <dsp:cNvPr id="0" name=""/>
        <dsp:cNvSpPr/>
      </dsp:nvSpPr>
      <dsp:spPr>
        <a:xfrm>
          <a:off x="345025" y="4530"/>
          <a:ext cx="4830358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Reduce the Model Complexity</a:t>
          </a:r>
        </a:p>
      </dsp:txBody>
      <dsp:txXfrm>
        <a:off x="382492" y="41997"/>
        <a:ext cx="4755424" cy="692586"/>
      </dsp:txXfrm>
    </dsp:sp>
    <dsp:sp modelId="{48F71F4B-D7B2-4E2C-8109-0B2E3CA3732A}">
      <dsp:nvSpPr>
        <dsp:cNvPr id="0" name=""/>
        <dsp:cNvSpPr/>
      </dsp:nvSpPr>
      <dsp:spPr>
        <a:xfrm>
          <a:off x="0" y="2427600"/>
          <a:ext cx="6900512" cy="1474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541528" rIns="53555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Reducing the penalizes the network’s large weights.</a:t>
          </a:r>
          <a:endParaRPr lang="en-US" sz="2600" b="0" kern="1200"/>
        </a:p>
      </dsp:txBody>
      <dsp:txXfrm>
        <a:off x="0" y="2427600"/>
        <a:ext cx="6900512" cy="1474200"/>
      </dsp:txXfrm>
    </dsp:sp>
    <dsp:sp modelId="{5E83656C-A049-446A-B360-8B3C16FDBE8E}">
      <dsp:nvSpPr>
        <dsp:cNvPr id="0" name=""/>
        <dsp:cNvSpPr/>
      </dsp:nvSpPr>
      <dsp:spPr>
        <a:xfrm>
          <a:off x="345025" y="2043840"/>
          <a:ext cx="4830358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Weight Regularization</a:t>
          </a:r>
        </a:p>
      </dsp:txBody>
      <dsp:txXfrm>
        <a:off x="382492" y="2081307"/>
        <a:ext cx="4755424" cy="692586"/>
      </dsp:txXfrm>
    </dsp:sp>
    <dsp:sp modelId="{DD1657C8-EE15-4D6B-B457-2F9E017EB2C7}">
      <dsp:nvSpPr>
        <dsp:cNvPr id="0" name=""/>
        <dsp:cNvSpPr/>
      </dsp:nvSpPr>
      <dsp:spPr>
        <a:xfrm>
          <a:off x="0" y="4425960"/>
          <a:ext cx="6900512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541528" rIns="53555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kern="1200">
              <a:ea typeface="Roboto"/>
              <a:sym typeface="Roboto"/>
            </a:rPr>
            <a:t>increase the size of the training</a:t>
          </a:r>
          <a:endParaRPr lang="en-US" sz="2600" b="0" kern="1200"/>
        </a:p>
      </dsp:txBody>
      <dsp:txXfrm>
        <a:off x="0" y="4425960"/>
        <a:ext cx="6900512" cy="1105650"/>
      </dsp:txXfrm>
    </dsp:sp>
    <dsp:sp modelId="{D1DDD9DD-98D4-46D0-84AD-8BC99BC2BE11}">
      <dsp:nvSpPr>
        <dsp:cNvPr id="0" name=""/>
        <dsp:cNvSpPr/>
      </dsp:nvSpPr>
      <dsp:spPr>
        <a:xfrm>
          <a:off x="345025" y="4042200"/>
          <a:ext cx="4830358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Augmentation</a:t>
          </a:r>
        </a:p>
      </dsp:txBody>
      <dsp:txXfrm>
        <a:off x="382492" y="4079667"/>
        <a:ext cx="4755424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9280-3BDC-F780-B076-8C6262AC9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CE8A4-AF88-E4F3-CAEB-1AFC30E64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A6236-B353-4F2D-5D8A-C42A45BD5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D8A12-8B5C-A958-B865-B53F868B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D94C2-5C70-86D8-4766-77DAB698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AD71-FFE1-5C09-C0B9-F218F540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8A8B9-6720-C1AE-67B9-BD84566F5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F1AB-9366-BBCB-38B1-BDCC9248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DBAB-0D24-8BC1-4195-57713433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3B79F-C347-4EBE-21A6-474F04C9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7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15089-3EF7-7BA6-C8E7-C5A735806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7A454-AFC8-5201-C48B-AC97A9135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6C602-9EC5-A435-4B80-E35C6DC71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6C02-3002-F260-4001-D1A4AB5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E9D1-C823-65FE-4C7D-5059BDD8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1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F675-C083-72B3-0847-550751E5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E88E-E481-5C30-6BCE-8F1839D2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2608C-99B7-099F-F01E-26ED8B9E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C976A-864A-1E65-FE53-D76A60709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ABB70-8965-CD8C-0345-B38DC7B6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D997-D92F-59F4-ACE9-1AB7E741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EBDB9-A6F8-37F5-0287-0E11FE665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DD911-00C5-28C1-FC66-A798D0B0B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01B17-3986-9561-C4B0-C32D74E4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75362-A90D-1E9D-93A7-EDCAE9EE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DB64-5A16-7DCD-C7F0-3A930095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C633-E745-8E45-D2EC-73143ECB9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0BCC9-CBC9-8A5A-7CAC-0481304E9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8F075-9903-A136-243E-8BCF5A69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37195-58A0-64EB-B1E4-7821D8A2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AE71C-3974-2512-211E-05DAB6BC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0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085A-8E02-0046-8B06-4EA7143F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D0F5A-91C5-99A4-8B72-0EF2AA58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3E46E-1F99-F539-929A-15C42D924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D6EFE-5ED1-EF9E-41AF-54AF83B3A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008E8-3D8A-578A-2BA5-37F2A8D52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47123E-2BD2-943C-DA8D-3F5914C3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72F999-1E01-C211-4E59-6477312C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A1970-0A13-F223-1723-08008C42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0B35-7F76-DFCF-5934-672EACF6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E3B78-B09B-E39C-CF60-80092DD3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D54B2-7106-A0EE-34CF-C7FD7E22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9ADAC-E32E-82AE-0F39-A76DC05A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7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91CCB-9802-D674-B0BC-69E02FA4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59174-4A0A-2EC0-3E3D-7FDB4B2D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D2C78-45E8-E386-0390-7A4B9FB4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8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BBBE-9F97-E191-87C8-4B78B2C4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518CE-961A-8CA4-445C-82FA7DBC9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6650C-CB04-9740-05A2-6C8FB0999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00267-6A09-4CD1-C0BE-DD7D350F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2B564-D89A-31F8-F3C1-50B1B41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F435B-AF0D-B576-9786-92DE421C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C47C-7E26-EA24-C4EF-F3228A44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9BB65-0712-4B32-67DC-12254C6EF0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DD84A-C06B-1AEE-01B3-E7EE46CF1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A86D8-786C-CB29-4975-5FD93ACE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BF9BF-8B2E-93D2-D510-F7B0F338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CC602-A0F8-B167-9E60-1314C9A5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7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863F8E-00DB-AE1B-DB56-E7CC29AD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5FE9E-D207-7A56-7773-E3FE74DF4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7ACCE-55FE-BD9D-63B7-52D1DD4DC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16865-5D7B-497D-B84A-EE8A59451A03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20771-ED93-7DF7-4AE2-9C1842FCC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BDEFB-1427-1F41-C0AE-6BFBFFF0C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C3961-2E32-4CB3-AC7E-833D4AAF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FEE65AD6-AC87-19E4-EB33-5B0F4CC35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7" r="-1" b="913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C1163A-9AE8-95A7-B401-26847B094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Parasite Image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01D8A-F841-6EFF-5DCB-02D46A3A3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Ashraf </a:t>
            </a:r>
            <a:r>
              <a:rPr lang="en-US" dirty="0" err="1">
                <a:solidFill>
                  <a:schemeClr val="bg1"/>
                </a:solidFill>
              </a:rPr>
              <a:t>Abdulkhaliq</a:t>
            </a:r>
            <a:r>
              <a:rPr lang="en-US" dirty="0">
                <a:solidFill>
                  <a:schemeClr val="bg1"/>
                </a:solidFill>
              </a:rPr>
              <a:t> | </a:t>
            </a:r>
            <a:r>
              <a:rPr lang="en-US">
                <a:solidFill>
                  <a:schemeClr val="bg1"/>
                </a:solidFill>
              </a:rPr>
              <a:t>Karim Ramzy | </a:t>
            </a:r>
            <a:r>
              <a:rPr lang="en-US" dirty="0">
                <a:solidFill>
                  <a:schemeClr val="bg1"/>
                </a:solidFill>
              </a:rPr>
              <a:t>Mohamed Elaraby</a:t>
            </a:r>
          </a:p>
          <a:p>
            <a:r>
              <a:rPr lang="en-US" dirty="0">
                <a:solidFill>
                  <a:schemeClr val="bg1"/>
                </a:solidFill>
              </a:rPr>
              <a:t>| Saif </a:t>
            </a:r>
            <a:r>
              <a:rPr lang="en-US" dirty="0" err="1">
                <a:solidFill>
                  <a:schemeClr val="bg1"/>
                </a:solidFill>
              </a:rPr>
              <a:t>Elshamy</a:t>
            </a:r>
            <a:r>
              <a:rPr lang="en-US" dirty="0">
                <a:solidFill>
                  <a:schemeClr val="bg1"/>
                </a:solidFill>
              </a:rPr>
              <a:t> |Randa Hamada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4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 b="1"/>
              <a:t>Data Pre-processing</a:t>
            </a:r>
            <a:endParaRPr lang="en-US" sz="2200"/>
          </a:p>
          <a:p>
            <a:pPr marL="514350" indent="-514350">
              <a:buAutoNum type="arabicPeriod"/>
            </a:pPr>
            <a:r>
              <a:rPr lang="en-US" sz="2200"/>
              <a:t>Model Improvements</a:t>
            </a:r>
          </a:p>
          <a:p>
            <a:pPr marL="514350" indent="-514350">
              <a:buAutoNum type="arabicPeriod"/>
            </a:pPr>
            <a:r>
              <a:rPr lang="en-US" sz="2200"/>
              <a:t>Model Deployment Plan</a:t>
            </a:r>
          </a:p>
          <a:p>
            <a:pPr marL="514350" indent="-514350">
              <a:buAutoNum type="arabicPeriod"/>
            </a:pPr>
            <a:r>
              <a:rPr lang="en-US" sz="2200"/>
              <a:t>Conclusion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05101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BFD2-655B-BBB8-7EBC-B6428065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62F49-AFC6-CA75-560D-0111907F6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85601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/>
              <a:t>Over 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A4928-0E19-2829-56DE-6A00287EC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06725"/>
            <a:ext cx="5157787" cy="3182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Over sampling aims to balance the class distribution by increasing the number of instances in the minority class.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Minority class </a:t>
            </a:r>
            <a:r>
              <a:rPr lang="en-US" sz="2400" dirty="0"/>
              <a:t>in our data is </a:t>
            </a:r>
            <a:r>
              <a:rPr lang="en-US" sz="2400" b="1" dirty="0"/>
              <a:t>Leukocyte </a:t>
            </a:r>
            <a:r>
              <a:rPr lang="en-US" sz="2400" dirty="0"/>
              <a:t>with the 461 samples.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3898C-F668-4C38-3730-C3CB39C09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5" y="2085601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dirty="0"/>
              <a:t>Under Sampling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7BF8CE-2419-B39E-A464-E0086222E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Under sampling aims to balance the class distribution by reducing the number of instances in the majority class.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Majority class </a:t>
            </a:r>
            <a:r>
              <a:rPr lang="en-US" sz="2400" dirty="0"/>
              <a:t>in our data is </a:t>
            </a:r>
            <a:r>
              <a:rPr lang="en-US" sz="2400" b="1" dirty="0"/>
              <a:t>Trichomonad</a:t>
            </a:r>
            <a:r>
              <a:rPr lang="en-US" sz="2400" dirty="0"/>
              <a:t> with 10134 samples.</a:t>
            </a:r>
            <a:endParaRPr lang="en-US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D567CB-079C-0735-111B-6CD99DAEEDD0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1. Over vs. Under Sampling</a:t>
            </a:r>
          </a:p>
        </p:txBody>
      </p:sp>
    </p:spTree>
    <p:extLst>
      <p:ext uri="{BB962C8B-B14F-4D97-AF65-F5344CB8AC3E}">
        <p14:creationId xmlns:p14="http://schemas.microsoft.com/office/powerpoint/2010/main" val="339385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عنوان 6">
            <a:extLst>
              <a:ext uri="{FF2B5EF4-FFF2-40B4-BE49-F238E27FC236}">
                <a16:creationId xmlns:a16="http://schemas.microsoft.com/office/drawing/2014/main" id="{EE17BEF6-2E02-F175-4DD9-F5F19BB5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967"/>
            <a:ext cx="10601131" cy="87707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After Class Distribution</a:t>
            </a:r>
            <a:br>
              <a:rPr lang="ar-EG" sz="4400" dirty="0"/>
            </a:br>
            <a:endParaRPr lang="ar-EG" dirty="0"/>
          </a:p>
        </p:txBody>
      </p:sp>
      <p:pic>
        <p:nvPicPr>
          <p:cNvPr id="5" name="عنصر نائب للمحتوى 4" descr="صورة تحتوي على نص, التلون, فن, التصميم&#10;&#10;تم إنشاء الوصف تلقائياً">
            <a:extLst>
              <a:ext uri="{FF2B5EF4-FFF2-40B4-BE49-F238E27FC236}">
                <a16:creationId xmlns:a16="http://schemas.microsoft.com/office/drawing/2014/main" id="{240BEC18-DEC3-DEAB-4177-C672D64B0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1" y="653143"/>
            <a:ext cx="11737909" cy="6204857"/>
          </a:xfrm>
        </p:spPr>
      </p:pic>
    </p:spTree>
    <p:extLst>
      <p:ext uri="{BB962C8B-B14F-4D97-AF65-F5344CB8AC3E}">
        <p14:creationId xmlns:p14="http://schemas.microsoft.com/office/powerpoint/2010/main" val="396062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وان 5">
            <a:extLst>
              <a:ext uri="{FF2B5EF4-FFF2-40B4-BE49-F238E27FC236}">
                <a16:creationId xmlns:a16="http://schemas.microsoft.com/office/drawing/2014/main" id="{DA640D38-B1A9-0EFA-05EE-8330064A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91"/>
            <a:ext cx="10515600" cy="867745"/>
          </a:xfrm>
        </p:spPr>
        <p:txBody>
          <a:bodyPr/>
          <a:lstStyle/>
          <a:p>
            <a:r>
              <a:rPr lang="en-US" dirty="0"/>
              <a:t>[After] Histogram - Class Distribution</a:t>
            </a:r>
            <a:endParaRPr lang="ar-EG" dirty="0"/>
          </a:p>
        </p:txBody>
      </p:sp>
      <p:pic>
        <p:nvPicPr>
          <p:cNvPr id="5" name="عنصر نائب للمحتوى 4" descr="صورة تحتوي على رسم بياني, خط, نص, لقطة شاشة&#10;&#10;تم إنشاء الوصف تلقائياً">
            <a:extLst>
              <a:ext uri="{FF2B5EF4-FFF2-40B4-BE49-F238E27FC236}">
                <a16:creationId xmlns:a16="http://schemas.microsoft.com/office/drawing/2014/main" id="{988EB126-DB8D-64D2-58CB-EB5A4746A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858416"/>
            <a:ext cx="12024049" cy="5840313"/>
          </a:xfrm>
        </p:spPr>
      </p:pic>
      <p:pic>
        <p:nvPicPr>
          <p:cNvPr id="8" name="صورة 7" descr="صورة تحتوي على نص, لقطة شاشة, رسم بياني, دائرة&#10;&#10;تم إنشاء الوصف تلقائياً">
            <a:extLst>
              <a:ext uri="{FF2B5EF4-FFF2-40B4-BE49-F238E27FC236}">
                <a16:creationId xmlns:a16="http://schemas.microsoft.com/office/drawing/2014/main" id="{9F50B1AD-F9B9-DF2A-76EC-D37D1759F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96" y="1595534"/>
            <a:ext cx="3459972" cy="3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9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06F1-5CC3-4E4F-4AA4-8C8F3129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AAA8F8-9993-94C4-B895-012AE0B605C7}"/>
              </a:ext>
            </a:extLst>
          </p:cNvPr>
          <p:cNvSpPr txBox="1">
            <a:spLocks/>
          </p:cNvSpPr>
          <p:nvPr/>
        </p:nvSpPr>
        <p:spPr>
          <a:xfrm>
            <a:off x="870958" y="1461354"/>
            <a:ext cx="10515600" cy="5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3. TensorFlow Pre-processing method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B29DCB8-A749-5EF4-C96B-4A4BF91AE9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071249"/>
              </p:ext>
            </p:extLst>
          </p:nvPr>
        </p:nvGraphicFramePr>
        <p:xfrm>
          <a:off x="1180981" y="2045230"/>
          <a:ext cx="9830038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192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C011A-3DB0-D5F2-E036-1BDC39AE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26"/>
            <a:ext cx="10515600" cy="1024833"/>
          </a:xfrm>
        </p:spPr>
        <p:txBody>
          <a:bodyPr/>
          <a:lstStyle/>
          <a:p>
            <a:r>
              <a:rPr lang="en-US" dirty="0"/>
              <a:t>Models Training Evaluation</a:t>
            </a:r>
          </a:p>
        </p:txBody>
      </p:sp>
      <p:pic>
        <p:nvPicPr>
          <p:cNvPr id="7" name="صورة 6" descr="صورة تحتوي على نص, خط, لقطة شاشة, رسم بياني&#10;&#10;تم إنشاء الوصف تلقائياً">
            <a:extLst>
              <a:ext uri="{FF2B5EF4-FFF2-40B4-BE49-F238E27FC236}">
                <a16:creationId xmlns:a16="http://schemas.microsoft.com/office/drawing/2014/main" id="{0B997CC7-04B2-B07A-8532-4F63B856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3" y="1867756"/>
            <a:ext cx="2876295" cy="2320873"/>
          </a:xfrm>
          <a:prstGeom prst="rect">
            <a:avLst/>
          </a:prstGeom>
        </p:spPr>
      </p:pic>
      <p:pic>
        <p:nvPicPr>
          <p:cNvPr id="9" name="صورة 8" descr="صورة تحتوي على نص, لقطة شاشة, رسم بياني, خط">
            <a:extLst>
              <a:ext uri="{FF2B5EF4-FFF2-40B4-BE49-F238E27FC236}">
                <a16:creationId xmlns:a16="http://schemas.microsoft.com/office/drawing/2014/main" id="{84BF05F0-CA37-8AB4-D1B4-C254F6F944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65" y="4132042"/>
            <a:ext cx="2876295" cy="2320873"/>
          </a:xfrm>
          <a:prstGeom prst="rect">
            <a:avLst/>
          </a:prstGeom>
        </p:spPr>
      </p:pic>
      <p:pic>
        <p:nvPicPr>
          <p:cNvPr id="11" name="صورة 10" descr="صورة تحتوي على نص, خط, رسم بياني, لقطة شاشة">
            <a:extLst>
              <a:ext uri="{FF2B5EF4-FFF2-40B4-BE49-F238E27FC236}">
                <a16:creationId xmlns:a16="http://schemas.microsoft.com/office/drawing/2014/main" id="{E3314BEB-B6BD-AE1B-D0CE-FF40BEE70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6" y="1824286"/>
            <a:ext cx="3156155" cy="2320873"/>
          </a:xfrm>
          <a:prstGeom prst="rect">
            <a:avLst/>
          </a:prstGeom>
        </p:spPr>
      </p:pic>
      <p:pic>
        <p:nvPicPr>
          <p:cNvPr id="15" name="صورة 14" descr="صورة تحتوي على نص, لقطة شاشة, رسم بياني, خط&#10;&#10;تم إنشاء الوصف تلقائياً">
            <a:extLst>
              <a:ext uri="{FF2B5EF4-FFF2-40B4-BE49-F238E27FC236}">
                <a16:creationId xmlns:a16="http://schemas.microsoft.com/office/drawing/2014/main" id="{A93EF401-8A18-EC92-E048-38E6D92B3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4145159"/>
            <a:ext cx="3423728" cy="2320873"/>
          </a:xfrm>
          <a:prstGeom prst="rect">
            <a:avLst/>
          </a:prstGeom>
        </p:spPr>
      </p:pic>
      <p:pic>
        <p:nvPicPr>
          <p:cNvPr id="17" name="صورة 16" descr="صورة تحتوي على نص, خط, رسم بياني, لقطة شاشة&#10;&#10;تم إنشاء الوصف تلقائياً">
            <a:extLst>
              <a:ext uri="{FF2B5EF4-FFF2-40B4-BE49-F238E27FC236}">
                <a16:creationId xmlns:a16="http://schemas.microsoft.com/office/drawing/2014/main" id="{6F6F08C5-E8BA-4F1D-68F8-DAE1B4F1E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71" y="1835348"/>
            <a:ext cx="3038168" cy="2341956"/>
          </a:xfrm>
          <a:prstGeom prst="rect">
            <a:avLst/>
          </a:prstGeom>
        </p:spPr>
      </p:pic>
      <p:pic>
        <p:nvPicPr>
          <p:cNvPr id="19" name="صورة 18" descr="صورة تحتوي على نص, رسم بياني, لقطة شاشة, خط&#10;&#10;تم إنشاء الوصف تلقائياً">
            <a:extLst>
              <a:ext uri="{FF2B5EF4-FFF2-40B4-BE49-F238E27FC236}">
                <a16:creationId xmlns:a16="http://schemas.microsoft.com/office/drawing/2014/main" id="{5EB7FA9F-BA9E-6666-A9E6-50D74CF39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373" y="4109391"/>
            <a:ext cx="3038169" cy="2320873"/>
          </a:xfrm>
          <a:prstGeom prst="rect">
            <a:avLst/>
          </a:prstGeom>
        </p:spPr>
      </p:pic>
      <p:pic>
        <p:nvPicPr>
          <p:cNvPr id="21" name="صورة 20" descr="صورة تحتوي على نص, رسم بياني, خط, لقطة شاشة&#10;&#10;تم إنشاء الوصف تلقائياً">
            <a:extLst>
              <a:ext uri="{FF2B5EF4-FFF2-40B4-BE49-F238E27FC236}">
                <a16:creationId xmlns:a16="http://schemas.microsoft.com/office/drawing/2014/main" id="{08E52273-D4A3-162C-ED71-4086CD45FA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32" y="1824562"/>
            <a:ext cx="3038168" cy="2352742"/>
          </a:xfrm>
          <a:prstGeom prst="rect">
            <a:avLst/>
          </a:prstGeom>
        </p:spPr>
      </p:pic>
      <p:pic>
        <p:nvPicPr>
          <p:cNvPr id="23" name="صورة 22" descr="صورة تحتوي على نص, لقطة شاشة, رسم بياني, خط&#10;&#10;تم إنشاء الوصف تلقائياً">
            <a:extLst>
              <a:ext uri="{FF2B5EF4-FFF2-40B4-BE49-F238E27FC236}">
                <a16:creationId xmlns:a16="http://schemas.microsoft.com/office/drawing/2014/main" id="{7990B92E-65E9-A973-0F00-66CE79817A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31" y="4161368"/>
            <a:ext cx="3038169" cy="2352743"/>
          </a:xfrm>
          <a:prstGeom prst="rect">
            <a:avLst/>
          </a:prstGeom>
        </p:spPr>
      </p:pic>
      <p:sp>
        <p:nvSpPr>
          <p:cNvPr id="26" name="مربع نص 25">
            <a:extLst>
              <a:ext uri="{FF2B5EF4-FFF2-40B4-BE49-F238E27FC236}">
                <a16:creationId xmlns:a16="http://schemas.microsoft.com/office/drawing/2014/main" id="{51EE3384-7FD9-022E-EE92-D9432757ED44}"/>
              </a:ext>
            </a:extLst>
          </p:cNvPr>
          <p:cNvSpPr txBox="1"/>
          <p:nvPr/>
        </p:nvSpPr>
        <p:spPr>
          <a:xfrm>
            <a:off x="420330" y="1465740"/>
            <a:ext cx="1154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 CNN                                       ResNet50                                         ResNet50V2                                 </a:t>
            </a:r>
            <a:r>
              <a:rPr lang="en-US" dirty="0" err="1"/>
              <a:t>Xception</a:t>
            </a:r>
            <a:r>
              <a:rPr lang="en-US" dirty="0"/>
              <a:t>       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861533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 b="1"/>
              <a:t>Model Improvements</a:t>
            </a:r>
          </a:p>
          <a:p>
            <a:pPr marL="514350" indent="-514350">
              <a:buAutoNum type="arabicPeriod"/>
            </a:pPr>
            <a:r>
              <a:rPr lang="en-US" sz="2200"/>
              <a:t>Model Deployment Plan</a:t>
            </a:r>
          </a:p>
          <a:p>
            <a:pPr marL="514350" indent="-514350">
              <a:buAutoNum type="arabicPeriod"/>
            </a:pPr>
            <a:r>
              <a:rPr lang="en-US" sz="2200"/>
              <a:t>Conclusion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56594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948B-F628-A905-FB71-FC6B6AE2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7DCDB-C2FE-35FF-9598-1AB5C61DB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645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In </a:t>
            </a:r>
            <a:r>
              <a:rPr lang="en-US" b="1" dirty="0"/>
              <a:t>Overfitting</a:t>
            </a:r>
            <a:r>
              <a:rPr lang="en-US" dirty="0"/>
              <a:t>, the model tries to learn too many details in the training data along with the noise from the training data. As a result, the model performance is very poor on unseen or test datasets.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DED278D6-7FEC-1890-DDAC-1C6B7C80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350" y="1879036"/>
            <a:ext cx="5549828" cy="32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63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46606-1199-1419-13BE-F9A39F88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Handle Overfitting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486D055-1404-2E29-9B10-571932FF6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76825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61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F237-83E9-7B48-6AA8-B67A44E3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(ResNet50)</a:t>
            </a:r>
          </a:p>
        </p:txBody>
      </p:sp>
      <p:pic>
        <p:nvPicPr>
          <p:cNvPr id="6" name="صورة 5" descr="صورة تحتوي على نص, رسم بياني, خط, تخطيط">
            <a:extLst>
              <a:ext uri="{FF2B5EF4-FFF2-40B4-BE49-F238E27FC236}">
                <a16:creationId xmlns:a16="http://schemas.microsoft.com/office/drawing/2014/main" id="{DF946977-7E3C-A814-8EAE-FCC79527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42651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6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4166-21D6-4DA7-0601-C3DBB7B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2433484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Sky Team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9C6B8D7-4E07-519B-FC62-B2A1F90D5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720980"/>
              </p:ext>
            </p:extLst>
          </p:nvPr>
        </p:nvGraphicFramePr>
        <p:xfrm>
          <a:off x="117987" y="575187"/>
          <a:ext cx="10781071" cy="600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170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D92840FB-557C-07BC-E248-F84B5D0A4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404C-D468-8C31-71C5-C965CF3FA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72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95546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/>
              <a:t>Model Improvements</a:t>
            </a:r>
          </a:p>
          <a:p>
            <a:pPr marL="514350" indent="-514350">
              <a:buAutoNum type="arabicPeriod"/>
            </a:pPr>
            <a:r>
              <a:rPr lang="en-US" sz="2200"/>
              <a:t>Model Deployment Plan</a:t>
            </a:r>
          </a:p>
          <a:p>
            <a:pPr marL="514350" indent="-514350">
              <a:buAutoNum type="arabicPeriod"/>
            </a:pPr>
            <a:r>
              <a:rPr lang="en-US" sz="2200"/>
              <a:t>Conclusion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3225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 b="1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/>
              <a:t>Model Improvements</a:t>
            </a:r>
          </a:p>
          <a:p>
            <a:pPr marL="514350" indent="-514350">
              <a:buAutoNum type="arabicPeriod"/>
            </a:pPr>
            <a:r>
              <a:rPr lang="en-US" sz="2200"/>
              <a:t>Model Deployment Plan</a:t>
            </a:r>
          </a:p>
          <a:p>
            <a:pPr marL="514350" indent="-514350">
              <a:buAutoNum type="arabicPeriod"/>
            </a:pPr>
            <a:r>
              <a:rPr lang="en-US" sz="2200"/>
              <a:t>Conclusion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70539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171E2-971E-9C1E-1B2E-070C731B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Problem Statement</a:t>
            </a:r>
          </a:p>
        </p:txBody>
      </p:sp>
      <p:pic>
        <p:nvPicPr>
          <p:cNvPr id="5" name="Picture 4" descr="Close-up of purple cells">
            <a:extLst>
              <a:ext uri="{FF2B5EF4-FFF2-40B4-BE49-F238E27FC236}">
                <a16:creationId xmlns:a16="http://schemas.microsoft.com/office/drawing/2014/main" id="{3465CEC2-76E1-FC60-8EB5-4DDAB9FFF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2" r="2158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7D76-9AC9-FCC1-9B54-9DC4BC774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Our dataset includes a wide range of microscope images showcasing different parasite types. The main task at hand is to construct a model that can effectively discern and categorize these parasites with accuracy.</a:t>
            </a:r>
          </a:p>
        </p:txBody>
      </p:sp>
    </p:spTree>
    <p:extLst>
      <p:ext uri="{BB962C8B-B14F-4D97-AF65-F5344CB8AC3E}">
        <p14:creationId xmlns:p14="http://schemas.microsoft.com/office/powerpoint/2010/main" val="188420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ABCE8-E7DF-3EEF-517D-D62C48B7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B8F87D5-873B-30A3-A085-0D5338D5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43" r="6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5C22-D068-46B0-44C2-8CB7EE1D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200"/>
              <a:t>Problem Statement</a:t>
            </a:r>
          </a:p>
          <a:p>
            <a:pPr marL="514350" indent="-514350">
              <a:buAutoNum type="arabicPeriod"/>
            </a:pPr>
            <a:r>
              <a:rPr lang="en-US" sz="2200" b="1"/>
              <a:t>Dataset Overview</a:t>
            </a:r>
          </a:p>
          <a:p>
            <a:pPr marL="514350" indent="-514350">
              <a:buAutoNum type="arabicPeriod"/>
            </a:pPr>
            <a:r>
              <a:rPr lang="en-US" sz="2200"/>
              <a:t>Data Pre-processing</a:t>
            </a:r>
          </a:p>
          <a:p>
            <a:pPr marL="514350" indent="-514350">
              <a:buAutoNum type="arabicPeriod"/>
            </a:pPr>
            <a:r>
              <a:rPr lang="en-US" sz="2200"/>
              <a:t>Model Improvements</a:t>
            </a:r>
          </a:p>
          <a:p>
            <a:pPr marL="514350" indent="-514350">
              <a:buAutoNum type="arabicPeriod"/>
            </a:pPr>
            <a:r>
              <a:rPr lang="en-US" sz="2200"/>
              <a:t>Model Deployment Plan</a:t>
            </a:r>
          </a:p>
          <a:p>
            <a:pPr marL="514350" indent="-514350">
              <a:buAutoNum type="arabicPeriod"/>
            </a:pPr>
            <a:r>
              <a:rPr lang="en-US" sz="2200"/>
              <a:t>Conclusion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83840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928C9-AF20-B3AD-4C9B-D39C15510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058" y="1003661"/>
            <a:ext cx="8782742" cy="548921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1E75B-E499-33F0-10B5-C3517237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365E72-CD68-BBB8-5299-816309D9DBEF}"/>
              </a:ext>
            </a:extLst>
          </p:cNvPr>
          <p:cNvSpPr txBox="1">
            <a:spLocks/>
          </p:cNvSpPr>
          <p:nvPr/>
        </p:nvSpPr>
        <p:spPr>
          <a:xfrm>
            <a:off x="8440910" y="2883505"/>
            <a:ext cx="3177811" cy="861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/>
              <a:t>Total Images: 31542 image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/>
              <a:t>Total Classes: 21 class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468C5C-2E3E-58A1-34F6-B78799D59F57}"/>
              </a:ext>
            </a:extLst>
          </p:cNvPr>
          <p:cNvSpPr txBox="1">
            <a:spLocks/>
          </p:cNvSpPr>
          <p:nvPr/>
        </p:nvSpPr>
        <p:spPr>
          <a:xfrm>
            <a:off x="8440910" y="3799674"/>
            <a:ext cx="3177811" cy="175509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/>
              <a:t>Trichomonad</a:t>
            </a:r>
            <a:r>
              <a:rPr lang="en-US" sz="2000" dirty="0"/>
              <a:t> class has the high number of images (majority class)!</a:t>
            </a:r>
            <a:endParaRPr lang="ar-EG" sz="20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/>
              <a:t>Leukocyte </a:t>
            </a:r>
            <a:r>
              <a:rPr lang="en-US" sz="2000" dirty="0"/>
              <a:t>class has the low number of images (minority class)!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0EC7540-68C2-4CCC-01D7-DEA15E267AA2}"/>
              </a:ext>
            </a:extLst>
          </p:cNvPr>
          <p:cNvSpPr txBox="1">
            <a:spLocks/>
          </p:cNvSpPr>
          <p:nvPr/>
        </p:nvSpPr>
        <p:spPr>
          <a:xfrm>
            <a:off x="8440910" y="2394768"/>
            <a:ext cx="3177811" cy="4340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b="1" dirty="0"/>
              <a:t>Outcomes:</a:t>
            </a:r>
          </a:p>
        </p:txBody>
      </p:sp>
    </p:spTree>
    <p:extLst>
      <p:ext uri="{BB962C8B-B14F-4D97-AF65-F5344CB8AC3E}">
        <p14:creationId xmlns:p14="http://schemas.microsoft.com/office/powerpoint/2010/main" val="76014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538790-1F65-4DED-EB04-2FFE9C7B4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" r="684"/>
          <a:stretch/>
        </p:blipFill>
        <p:spPr>
          <a:xfrm>
            <a:off x="-1" y="926230"/>
            <a:ext cx="11753673" cy="59584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1E75B-E499-33F0-10B5-C3517237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468C5C-2E3E-58A1-34F6-B78799D59F57}"/>
              </a:ext>
            </a:extLst>
          </p:cNvPr>
          <p:cNvSpPr txBox="1">
            <a:spLocks/>
          </p:cNvSpPr>
          <p:nvPr/>
        </p:nvSpPr>
        <p:spPr>
          <a:xfrm>
            <a:off x="10794747" y="5564001"/>
            <a:ext cx="1557669" cy="394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b="1" dirty="0"/>
              <a:t>Trichomonad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E49E87-FAE4-49F3-FBB5-AC87816F1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b="4978"/>
          <a:stretch/>
        </p:blipFill>
        <p:spPr>
          <a:xfrm>
            <a:off x="4828301" y="1690688"/>
            <a:ext cx="4629401" cy="416851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3FD0E21-C137-373F-BD54-96A15AA9B1B3}"/>
              </a:ext>
            </a:extLst>
          </p:cNvPr>
          <p:cNvSpPr/>
          <p:nvPr/>
        </p:nvSpPr>
        <p:spPr>
          <a:xfrm>
            <a:off x="10101485" y="5366962"/>
            <a:ext cx="1008403" cy="394078"/>
          </a:xfrm>
          <a:custGeom>
            <a:avLst/>
            <a:gdLst>
              <a:gd name="connsiteX0" fmla="*/ 1008403 w 1008403"/>
              <a:gd name="connsiteY0" fmla="*/ 154796 h 394078"/>
              <a:gd name="connsiteX1" fmla="*/ 324740 w 1008403"/>
              <a:gd name="connsiteY1" fmla="*/ 9517 h 394078"/>
              <a:gd name="connsiteX2" fmla="*/ 0 w 1008403"/>
              <a:gd name="connsiteY2" fmla="*/ 394078 h 39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403" h="394078">
                <a:moveTo>
                  <a:pt x="1008403" y="154796"/>
                </a:moveTo>
                <a:cubicBezTo>
                  <a:pt x="750605" y="62216"/>
                  <a:pt x="492807" y="-30363"/>
                  <a:pt x="324740" y="9517"/>
                </a:cubicBezTo>
                <a:cubicBezTo>
                  <a:pt x="156673" y="49397"/>
                  <a:pt x="39880" y="339955"/>
                  <a:pt x="0" y="39407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9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29090-C095-BE73-A557-299A2481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Overview (cont)</a:t>
            </a:r>
          </a:p>
        </p:txBody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صورة 3" descr="صورة تحتوي على لقطة شاشة&#10;&#10;تم إنشاء الوصف تلقائياً">
            <a:extLst>
              <a:ext uri="{FF2B5EF4-FFF2-40B4-BE49-F238E27FC236}">
                <a16:creationId xmlns:a16="http://schemas.microsoft.com/office/drawing/2014/main" id="{14DF0144-8D74-F48B-2A51-06B160DCC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1185223"/>
            <a:ext cx="5536001" cy="44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64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481</Words>
  <Application>Microsoft Office PowerPoint</Application>
  <PresentationFormat>شاشة عريضة</PresentationFormat>
  <Paragraphs>94</Paragraphs>
  <Slides>20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Roboto</vt:lpstr>
      <vt:lpstr>Office Theme</vt:lpstr>
      <vt:lpstr>Parasite Image Classification</vt:lpstr>
      <vt:lpstr>Sky Team</vt:lpstr>
      <vt:lpstr>Agenda</vt:lpstr>
      <vt:lpstr>Agenda</vt:lpstr>
      <vt:lpstr>Problem Statement</vt:lpstr>
      <vt:lpstr>Agenda</vt:lpstr>
      <vt:lpstr>Dataset Overview</vt:lpstr>
      <vt:lpstr>Dataset Overview (cont)</vt:lpstr>
      <vt:lpstr>Dataset Overview (cont)</vt:lpstr>
      <vt:lpstr>Agenda</vt:lpstr>
      <vt:lpstr>Data Pre-processing</vt:lpstr>
      <vt:lpstr>After Class Distribution </vt:lpstr>
      <vt:lpstr>[After] Histogram - Class Distribution</vt:lpstr>
      <vt:lpstr>Data Pre-processing</vt:lpstr>
      <vt:lpstr>Models Training Evaluation</vt:lpstr>
      <vt:lpstr>Agenda</vt:lpstr>
      <vt:lpstr>Model Improvements</vt:lpstr>
      <vt:lpstr>Handle Overfitting</vt:lpstr>
      <vt:lpstr>Best Model (ResNet50)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Parasite Species Classification</dc:title>
  <dc:creator>Ashraf_627a</dc:creator>
  <cp:lastModifiedBy>KARIM RAMZY</cp:lastModifiedBy>
  <cp:revision>82</cp:revision>
  <dcterms:created xsi:type="dcterms:W3CDTF">2023-09-16T13:58:58Z</dcterms:created>
  <dcterms:modified xsi:type="dcterms:W3CDTF">2023-12-18T22:54:56Z</dcterms:modified>
</cp:coreProperties>
</file>